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3" r:id="rId3"/>
    <p:sldId id="264" r:id="rId4"/>
    <p:sldId id="265" r:id="rId5"/>
    <p:sldId id="266" r:id="rId6"/>
    <p:sldId id="268" r:id="rId7"/>
    <p:sldId id="269" r:id="rId8"/>
    <p:sldId id="271" r:id="rId9"/>
  </p:sldIdLst>
  <p:sldSz cx="12193588" cy="6858000"/>
  <p:notesSz cx="6858000" cy="9144000"/>
  <p:defaultTextStyle>
    <a:defPPr>
      <a:defRPr lang="es-ES"/>
    </a:defPPr>
    <a:lvl1pPr marL="0" algn="l" defTabSz="562198" rtl="0" eaLnBrk="1" latinLnBrk="0" hangingPunct="1">
      <a:defRPr sz="2266" kern="1200">
        <a:solidFill>
          <a:schemeClr val="tx1"/>
        </a:solidFill>
        <a:latin typeface="+mn-lt"/>
        <a:ea typeface="+mn-ea"/>
        <a:cs typeface="+mn-cs"/>
      </a:defRPr>
    </a:lvl1pPr>
    <a:lvl2pPr marL="562198" algn="l" defTabSz="562198" rtl="0" eaLnBrk="1" latinLnBrk="0" hangingPunct="1">
      <a:defRPr sz="2266" kern="1200">
        <a:solidFill>
          <a:schemeClr val="tx1"/>
        </a:solidFill>
        <a:latin typeface="+mn-lt"/>
        <a:ea typeface="+mn-ea"/>
        <a:cs typeface="+mn-cs"/>
      </a:defRPr>
    </a:lvl2pPr>
    <a:lvl3pPr marL="1124395" algn="l" defTabSz="562198" rtl="0" eaLnBrk="1" latinLnBrk="0" hangingPunct="1">
      <a:defRPr sz="2266" kern="1200">
        <a:solidFill>
          <a:schemeClr val="tx1"/>
        </a:solidFill>
        <a:latin typeface="+mn-lt"/>
        <a:ea typeface="+mn-ea"/>
        <a:cs typeface="+mn-cs"/>
      </a:defRPr>
    </a:lvl3pPr>
    <a:lvl4pPr marL="1686592" algn="l" defTabSz="562198" rtl="0" eaLnBrk="1" latinLnBrk="0" hangingPunct="1">
      <a:defRPr sz="2266" kern="1200">
        <a:solidFill>
          <a:schemeClr val="tx1"/>
        </a:solidFill>
        <a:latin typeface="+mn-lt"/>
        <a:ea typeface="+mn-ea"/>
        <a:cs typeface="+mn-cs"/>
      </a:defRPr>
    </a:lvl4pPr>
    <a:lvl5pPr marL="2248788" algn="l" defTabSz="562198" rtl="0" eaLnBrk="1" latinLnBrk="0" hangingPunct="1">
      <a:defRPr sz="2266" kern="1200">
        <a:solidFill>
          <a:schemeClr val="tx1"/>
        </a:solidFill>
        <a:latin typeface="+mn-lt"/>
        <a:ea typeface="+mn-ea"/>
        <a:cs typeface="+mn-cs"/>
      </a:defRPr>
    </a:lvl5pPr>
    <a:lvl6pPr marL="2810986" algn="l" defTabSz="562198" rtl="0" eaLnBrk="1" latinLnBrk="0" hangingPunct="1">
      <a:defRPr sz="2266" kern="1200">
        <a:solidFill>
          <a:schemeClr val="tx1"/>
        </a:solidFill>
        <a:latin typeface="+mn-lt"/>
        <a:ea typeface="+mn-ea"/>
        <a:cs typeface="+mn-cs"/>
      </a:defRPr>
    </a:lvl6pPr>
    <a:lvl7pPr marL="3373183" algn="l" defTabSz="562198" rtl="0" eaLnBrk="1" latinLnBrk="0" hangingPunct="1">
      <a:defRPr sz="2266" kern="1200">
        <a:solidFill>
          <a:schemeClr val="tx1"/>
        </a:solidFill>
        <a:latin typeface="+mn-lt"/>
        <a:ea typeface="+mn-ea"/>
        <a:cs typeface="+mn-cs"/>
      </a:defRPr>
    </a:lvl7pPr>
    <a:lvl8pPr marL="3935381" algn="l" defTabSz="562198" rtl="0" eaLnBrk="1" latinLnBrk="0" hangingPunct="1">
      <a:defRPr sz="2266" kern="1200">
        <a:solidFill>
          <a:schemeClr val="tx1"/>
        </a:solidFill>
        <a:latin typeface="+mn-lt"/>
        <a:ea typeface="+mn-ea"/>
        <a:cs typeface="+mn-cs"/>
      </a:defRPr>
    </a:lvl8pPr>
    <a:lvl9pPr marL="4497579" algn="l" defTabSz="562198" rtl="0" eaLnBrk="1" latinLnBrk="0" hangingPunct="1">
      <a:defRPr sz="226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userDrawn="1">
          <p15:clr>
            <a:srgbClr val="A4A3A4"/>
          </p15:clr>
        </p15:guide>
        <p15:guide id="2" pos="38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BF209A-2B02-450D-A69A-B146968B4AD2}" v="1061" dt="2024-08-05T16:01:43.48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26"/>
    <p:restoredTop sz="94666"/>
  </p:normalViewPr>
  <p:slideViewPr>
    <p:cSldViewPr snapToGrid="0" snapToObjects="1">
      <p:cViewPr varScale="1">
        <p:scale>
          <a:sx n="105" d="100"/>
          <a:sy n="105" d="100"/>
        </p:scale>
        <p:origin x="2580" y="96"/>
      </p:cViewPr>
      <p:guideLst>
        <p:guide orient="horz" pos="2161"/>
        <p:guide pos="384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N QUIMBAYO CASTRO" userId="1bb90464e00ae32f" providerId="Windows Live" clId="Web-{1BBF209A-2B02-450D-A69A-B146968B4AD2}"/>
    <pc:docChg chg="modSld">
      <pc:chgData name="JULIAN QUIMBAYO CASTRO" userId="1bb90464e00ae32f" providerId="Windows Live" clId="Web-{1BBF209A-2B02-450D-A69A-B146968B4AD2}" dt="2024-08-05T16:01:43.480" v="546" actId="14100"/>
      <pc:docMkLst>
        <pc:docMk/>
      </pc:docMkLst>
      <pc:sldChg chg="addSp delSp modSp">
        <pc:chgData name="JULIAN QUIMBAYO CASTRO" userId="1bb90464e00ae32f" providerId="Windows Live" clId="Web-{1BBF209A-2B02-450D-A69A-B146968B4AD2}" dt="2024-08-05T16:01:43.480" v="546" actId="14100"/>
        <pc:sldMkLst>
          <pc:docMk/>
          <pc:sldMk cId="1799348469" sldId="258"/>
        </pc:sldMkLst>
        <pc:spChg chg="mod">
          <ac:chgData name="JULIAN QUIMBAYO CASTRO" userId="1bb90464e00ae32f" providerId="Windows Live" clId="Web-{1BBF209A-2B02-450D-A69A-B146968B4AD2}" dt="2024-08-05T15:27:36.998" v="29" actId="20577"/>
          <ac:spMkLst>
            <pc:docMk/>
            <pc:sldMk cId="1799348469" sldId="258"/>
            <ac:spMk id="4" creationId="{52B0D6B5-39C9-12BF-1223-B41AF2B55D6F}"/>
          </ac:spMkLst>
        </pc:spChg>
        <pc:picChg chg="add mod modCrop">
          <ac:chgData name="JULIAN QUIMBAYO CASTRO" userId="1bb90464e00ae32f" providerId="Windows Live" clId="Web-{1BBF209A-2B02-450D-A69A-B146968B4AD2}" dt="2024-08-05T16:01:43.480" v="546" actId="14100"/>
          <ac:picMkLst>
            <pc:docMk/>
            <pc:sldMk cId="1799348469" sldId="258"/>
            <ac:picMk id="2" creationId="{1B818CFC-DBD6-B727-2CAD-779EEE5A8897}"/>
          </ac:picMkLst>
        </pc:picChg>
        <pc:picChg chg="del">
          <ac:chgData name="JULIAN QUIMBAYO CASTRO" userId="1bb90464e00ae32f" providerId="Windows Live" clId="Web-{1BBF209A-2B02-450D-A69A-B146968B4AD2}" dt="2024-08-05T15:33:11.495" v="268"/>
          <ac:picMkLst>
            <pc:docMk/>
            <pc:sldMk cId="1799348469" sldId="258"/>
            <ac:picMk id="3" creationId="{AA0D7399-E2F9-54E1-6D3E-35152E16690C}"/>
          </ac:picMkLst>
        </pc:picChg>
      </pc:sldChg>
      <pc:sldChg chg="addSp delSp modSp">
        <pc:chgData name="JULIAN QUIMBAYO CASTRO" userId="1bb90464e00ae32f" providerId="Windows Live" clId="Web-{1BBF209A-2B02-450D-A69A-B146968B4AD2}" dt="2024-08-05T15:57:54.295" v="531" actId="1076"/>
        <pc:sldMkLst>
          <pc:docMk/>
          <pc:sldMk cId="1860473838" sldId="263"/>
        </pc:sldMkLst>
        <pc:spChg chg="mod">
          <ac:chgData name="JULIAN QUIMBAYO CASTRO" userId="1bb90464e00ae32f" providerId="Windows Live" clId="Web-{1BBF209A-2B02-450D-A69A-B146968B4AD2}" dt="2024-08-05T15:57:43.108" v="527" actId="14100"/>
          <ac:spMkLst>
            <pc:docMk/>
            <pc:sldMk cId="1860473838" sldId="263"/>
            <ac:spMk id="4" creationId="{2399FAFB-0ED2-4A25-24F4-B6FEBA8BA85B}"/>
          </ac:spMkLst>
        </pc:spChg>
        <pc:picChg chg="add mod">
          <ac:chgData name="JULIAN QUIMBAYO CASTRO" userId="1bb90464e00ae32f" providerId="Windows Live" clId="Web-{1BBF209A-2B02-450D-A69A-B146968B4AD2}" dt="2024-08-05T15:57:54.295" v="531" actId="1076"/>
          <ac:picMkLst>
            <pc:docMk/>
            <pc:sldMk cId="1860473838" sldId="263"/>
            <ac:picMk id="3" creationId="{44DCA138-01C5-D955-4417-C53414E26F0C}"/>
          </ac:picMkLst>
        </pc:picChg>
        <pc:picChg chg="del">
          <ac:chgData name="JULIAN QUIMBAYO CASTRO" userId="1bb90464e00ae32f" providerId="Windows Live" clId="Web-{1BBF209A-2B02-450D-A69A-B146968B4AD2}" dt="2024-08-05T15:29:38.372" v="38"/>
          <ac:picMkLst>
            <pc:docMk/>
            <pc:sldMk cId="1860473838" sldId="263"/>
            <ac:picMk id="5122" creationId="{FF656A6F-E658-3647-59ED-2E8455EC8726}"/>
          </ac:picMkLst>
        </pc:picChg>
      </pc:sldChg>
      <pc:sldChg chg="addSp delSp modSp">
        <pc:chgData name="JULIAN QUIMBAYO CASTRO" userId="1bb90464e00ae32f" providerId="Windows Live" clId="Web-{1BBF209A-2B02-450D-A69A-B146968B4AD2}" dt="2024-08-05T15:58:35.841" v="538" actId="14100"/>
        <pc:sldMkLst>
          <pc:docMk/>
          <pc:sldMk cId="666039494" sldId="264"/>
        </pc:sldMkLst>
        <pc:spChg chg="mod">
          <ac:chgData name="JULIAN QUIMBAYO CASTRO" userId="1bb90464e00ae32f" providerId="Windows Live" clId="Web-{1BBF209A-2B02-450D-A69A-B146968B4AD2}" dt="2024-08-05T15:58:20.763" v="533" actId="1076"/>
          <ac:spMkLst>
            <pc:docMk/>
            <pc:sldMk cId="666039494" sldId="264"/>
            <ac:spMk id="4" creationId="{2399FAFB-0ED2-4A25-24F4-B6FEBA8BA85B}"/>
          </ac:spMkLst>
        </pc:spChg>
        <pc:picChg chg="add mod">
          <ac:chgData name="JULIAN QUIMBAYO CASTRO" userId="1bb90464e00ae32f" providerId="Windows Live" clId="Web-{1BBF209A-2B02-450D-A69A-B146968B4AD2}" dt="2024-08-05T15:58:35.841" v="538" actId="14100"/>
          <ac:picMkLst>
            <pc:docMk/>
            <pc:sldMk cId="666039494" sldId="264"/>
            <ac:picMk id="3" creationId="{4C49FC6E-41EA-C38B-EB31-43F48F7E97A9}"/>
          </ac:picMkLst>
        </pc:picChg>
        <pc:picChg chg="del">
          <ac:chgData name="JULIAN QUIMBAYO CASTRO" userId="1bb90464e00ae32f" providerId="Windows Live" clId="Web-{1BBF209A-2B02-450D-A69A-B146968B4AD2}" dt="2024-08-05T15:29:41.653" v="39"/>
          <ac:picMkLst>
            <pc:docMk/>
            <pc:sldMk cId="666039494" sldId="264"/>
            <ac:picMk id="4098" creationId="{39F54453-FD76-DF3D-A19C-CB2B39D62433}"/>
          </ac:picMkLst>
        </pc:picChg>
      </pc:sldChg>
      <pc:sldChg chg="modSp">
        <pc:chgData name="JULIAN QUIMBAYO CASTRO" userId="1bb90464e00ae32f" providerId="Windows Live" clId="Web-{1BBF209A-2B02-450D-A69A-B146968B4AD2}" dt="2024-08-05T15:41:28.397" v="488" actId="20577"/>
        <pc:sldMkLst>
          <pc:docMk/>
          <pc:sldMk cId="576323712" sldId="265"/>
        </pc:sldMkLst>
        <pc:spChg chg="mod">
          <ac:chgData name="JULIAN QUIMBAYO CASTRO" userId="1bb90464e00ae32f" providerId="Windows Live" clId="Web-{1BBF209A-2B02-450D-A69A-B146968B4AD2}" dt="2024-08-05T15:30:24.356" v="54" actId="20577"/>
          <ac:spMkLst>
            <pc:docMk/>
            <pc:sldMk cId="576323712" sldId="265"/>
            <ac:spMk id="4" creationId="{2399FAFB-0ED2-4A25-24F4-B6FEBA8BA85B}"/>
          </ac:spMkLst>
        </pc:spChg>
        <pc:spChg chg="mod">
          <ac:chgData name="JULIAN QUIMBAYO CASTRO" userId="1bb90464e00ae32f" providerId="Windows Live" clId="Web-{1BBF209A-2B02-450D-A69A-B146968B4AD2}" dt="2024-08-05T15:41:28.397" v="488" actId="20577"/>
          <ac:spMkLst>
            <pc:docMk/>
            <pc:sldMk cId="576323712" sldId="265"/>
            <ac:spMk id="5" creationId="{62C151B2-228A-0F1E-969B-8080FEFFDE11}"/>
          </ac:spMkLst>
        </pc:spChg>
      </pc:sldChg>
      <pc:sldChg chg="delSp modSp">
        <pc:chgData name="JULIAN QUIMBAYO CASTRO" userId="1bb90464e00ae32f" providerId="Windows Live" clId="Web-{1BBF209A-2B02-450D-A69A-B146968B4AD2}" dt="2024-08-05T15:56:54.561" v="526" actId="20577"/>
        <pc:sldMkLst>
          <pc:docMk/>
          <pc:sldMk cId="1857284823" sldId="266"/>
        </pc:sldMkLst>
        <pc:spChg chg="mod">
          <ac:chgData name="JULIAN QUIMBAYO CASTRO" userId="1bb90464e00ae32f" providerId="Windows Live" clId="Web-{1BBF209A-2B02-450D-A69A-B146968B4AD2}" dt="2024-08-05T15:56:39.296" v="520" actId="20577"/>
          <ac:spMkLst>
            <pc:docMk/>
            <pc:sldMk cId="1857284823" sldId="266"/>
            <ac:spMk id="24" creationId="{DDA4E63F-3303-C975-8BBC-BEC491F98377}"/>
          </ac:spMkLst>
        </pc:spChg>
        <pc:spChg chg="mod">
          <ac:chgData name="JULIAN QUIMBAYO CASTRO" userId="1bb90464e00ae32f" providerId="Windows Live" clId="Web-{1BBF209A-2B02-450D-A69A-B146968B4AD2}" dt="2024-08-05T15:56:54.561" v="526" actId="20577"/>
          <ac:spMkLst>
            <pc:docMk/>
            <pc:sldMk cId="1857284823" sldId="266"/>
            <ac:spMk id="55" creationId="{F988FCE3-BB69-11F2-32F6-3D51E36DD4AD}"/>
          </ac:spMkLst>
        </pc:spChg>
        <pc:picChg chg="del">
          <ac:chgData name="JULIAN QUIMBAYO CASTRO" userId="1bb90464e00ae32f" providerId="Windows Live" clId="Web-{1BBF209A-2B02-450D-A69A-B146968B4AD2}" dt="2024-08-05T15:41:39.756" v="489"/>
          <ac:picMkLst>
            <pc:docMk/>
            <pc:sldMk cId="1857284823" sldId="266"/>
            <ac:picMk id="1026" creationId="{BE770DD7-2BE1-4303-2D47-9EFDE7627B03}"/>
          </ac:picMkLst>
        </pc:picChg>
      </pc:sldChg>
      <pc:sldChg chg="addSp delSp modSp">
        <pc:chgData name="JULIAN QUIMBAYO CASTRO" userId="1bb90464e00ae32f" providerId="Windows Live" clId="Web-{1BBF209A-2B02-450D-A69A-B146968B4AD2}" dt="2024-08-05T15:44:51.817" v="507" actId="1076"/>
        <pc:sldMkLst>
          <pc:docMk/>
          <pc:sldMk cId="2048858819" sldId="267"/>
        </pc:sldMkLst>
        <pc:spChg chg="add mod">
          <ac:chgData name="JULIAN QUIMBAYO CASTRO" userId="1bb90464e00ae32f" providerId="Windows Live" clId="Web-{1BBF209A-2B02-450D-A69A-B146968B4AD2}" dt="2024-08-05T15:44:27.802" v="502" actId="20577"/>
          <ac:spMkLst>
            <pc:docMk/>
            <pc:sldMk cId="2048858819" sldId="267"/>
            <ac:spMk id="4" creationId="{D0CA3997-1890-213F-25F6-7197BB109EE1}"/>
          </ac:spMkLst>
        </pc:spChg>
        <pc:picChg chg="add mod">
          <ac:chgData name="JULIAN QUIMBAYO CASTRO" userId="1bb90464e00ae32f" providerId="Windows Live" clId="Web-{1BBF209A-2B02-450D-A69A-B146968B4AD2}" dt="2024-08-05T15:44:11.755" v="495" actId="1076"/>
          <ac:picMkLst>
            <pc:docMk/>
            <pc:sldMk cId="2048858819" sldId="267"/>
            <ac:picMk id="3" creationId="{6BE39185-D81F-3586-5FD7-2179681EEF84}"/>
          </ac:picMkLst>
        </pc:picChg>
        <pc:picChg chg="mod">
          <ac:chgData name="JULIAN QUIMBAYO CASTRO" userId="1bb90464e00ae32f" providerId="Windows Live" clId="Web-{1BBF209A-2B02-450D-A69A-B146968B4AD2}" dt="2024-08-05T15:44:31.458" v="503" actId="1076"/>
          <ac:picMkLst>
            <pc:docMk/>
            <pc:sldMk cId="2048858819" sldId="267"/>
            <ac:picMk id="5" creationId="{22C3C8B3-912B-F6F8-A68E-1AE4531C52B0}"/>
          </ac:picMkLst>
        </pc:picChg>
        <pc:picChg chg="add mod">
          <ac:chgData name="JULIAN QUIMBAYO CASTRO" userId="1bb90464e00ae32f" providerId="Windows Live" clId="Web-{1BBF209A-2B02-450D-A69A-B146968B4AD2}" dt="2024-08-05T15:44:51.817" v="507" actId="1076"/>
          <ac:picMkLst>
            <pc:docMk/>
            <pc:sldMk cId="2048858819" sldId="267"/>
            <ac:picMk id="6" creationId="{BD541166-AA8B-11B7-9E55-C2527C3643CB}"/>
          </ac:picMkLst>
        </pc:picChg>
        <pc:picChg chg="del">
          <ac:chgData name="JULIAN QUIMBAYO CASTRO" userId="1bb90464e00ae32f" providerId="Windows Live" clId="Web-{1BBF209A-2B02-450D-A69A-B146968B4AD2}" dt="2024-08-05T15:44:00.693" v="490"/>
          <ac:picMkLst>
            <pc:docMk/>
            <pc:sldMk cId="2048858819" sldId="267"/>
            <ac:picMk id="2050" creationId="{76959828-6A7C-4525-3EBF-EC8FF8989E97}"/>
          </ac:picMkLst>
        </pc:picChg>
        <pc:picChg chg="del">
          <ac:chgData name="JULIAN QUIMBAYO CASTRO" userId="1bb90464e00ae32f" providerId="Windows Live" clId="Web-{1BBF209A-2B02-450D-A69A-B146968B4AD2}" dt="2024-08-05T15:44:04.099" v="492"/>
          <ac:picMkLst>
            <pc:docMk/>
            <pc:sldMk cId="2048858819" sldId="267"/>
            <ac:picMk id="2052" creationId="{1C63059A-30AE-054F-4C74-C01D3FF9B2DC}"/>
          </ac:picMkLst>
        </pc:picChg>
        <pc:picChg chg="del">
          <ac:chgData name="JULIAN QUIMBAYO CASTRO" userId="1bb90464e00ae32f" providerId="Windows Live" clId="Web-{1BBF209A-2B02-450D-A69A-B146968B4AD2}" dt="2024-08-05T15:44:03.333" v="491"/>
          <ac:picMkLst>
            <pc:docMk/>
            <pc:sldMk cId="2048858819" sldId="267"/>
            <ac:picMk id="2054" creationId="{879F4D28-5CC2-C2B6-FA16-FCBAB8BEF477}"/>
          </ac:picMkLst>
        </pc:picChg>
      </pc:sldChg>
      <pc:sldChg chg="addSp delSp modSp">
        <pc:chgData name="JULIAN QUIMBAYO CASTRO" userId="1bb90464e00ae32f" providerId="Windows Live" clId="Web-{1BBF209A-2B02-450D-A69A-B146968B4AD2}" dt="2024-08-05T15:56:15.999" v="513" actId="1076"/>
        <pc:sldMkLst>
          <pc:docMk/>
          <pc:sldMk cId="774635298" sldId="270"/>
        </pc:sldMkLst>
        <pc:picChg chg="add mod">
          <ac:chgData name="JULIAN QUIMBAYO CASTRO" userId="1bb90464e00ae32f" providerId="Windows Live" clId="Web-{1BBF209A-2B02-450D-A69A-B146968B4AD2}" dt="2024-08-05T15:56:14.296" v="512" actId="1076"/>
          <ac:picMkLst>
            <pc:docMk/>
            <pc:sldMk cId="774635298" sldId="270"/>
            <ac:picMk id="3" creationId="{50F302C5-5696-48E8-4869-047A6072E55E}"/>
          </ac:picMkLst>
        </pc:picChg>
        <pc:picChg chg="del">
          <ac:chgData name="JULIAN QUIMBAYO CASTRO" userId="1bb90464e00ae32f" providerId="Windows Live" clId="Web-{1BBF209A-2B02-450D-A69A-B146968B4AD2}" dt="2024-08-05T15:45:19.223" v="508"/>
          <ac:picMkLst>
            <pc:docMk/>
            <pc:sldMk cId="774635298" sldId="270"/>
            <ac:picMk id="6" creationId="{FDC935C2-8B2E-D615-D1FA-DD9946398F62}"/>
          </ac:picMkLst>
        </pc:picChg>
        <pc:picChg chg="mod">
          <ac:chgData name="JULIAN QUIMBAYO CASTRO" userId="1bb90464e00ae32f" providerId="Windows Live" clId="Web-{1BBF209A-2B02-450D-A69A-B146968B4AD2}" dt="2024-08-05T15:56:15.999" v="513" actId="1076"/>
          <ac:picMkLst>
            <pc:docMk/>
            <pc:sldMk cId="774635298" sldId="270"/>
            <ac:picMk id="7" creationId="{9C7439E4-DB7A-897E-3CB3-2F7F8134592D}"/>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B08DA41-61FB-244B-A279-91BD97CDB07A}"/>
              </a:ext>
            </a:extLst>
          </p:cNvPr>
          <p:cNvPicPr>
            <a:picLocks noChangeAspect="1"/>
          </p:cNvPicPr>
          <p:nvPr userDrawn="1"/>
        </p:nvPicPr>
        <p:blipFill>
          <a:blip r:embed="rId2"/>
          <a:srcRect/>
          <a:stretch/>
        </p:blipFill>
        <p:spPr>
          <a:xfrm>
            <a:off x="794" y="0"/>
            <a:ext cx="12192000" cy="6858000"/>
          </a:xfrm>
          <a:prstGeom prst="rect">
            <a:avLst/>
          </a:prstGeom>
        </p:spPr>
      </p:pic>
    </p:spTree>
    <p:extLst>
      <p:ext uri="{BB962C8B-B14F-4D97-AF65-F5344CB8AC3E}">
        <p14:creationId xmlns:p14="http://schemas.microsoft.com/office/powerpoint/2010/main" val="11016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texto vertical 2"/>
          <p:cNvSpPr>
            <a:spLocks noGrp="1"/>
          </p:cNvSpPr>
          <p:nvPr>
            <p:ph type="body" orient="vert" idx="1"/>
          </p:nvPr>
        </p:nvSpPr>
        <p:spPr>
          <a:xfrm>
            <a:off x="609681" y="1600200"/>
            <a:ext cx="1097423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08/08/2024</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4067271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40352" y="274638"/>
            <a:ext cx="2743557" cy="5851525"/>
          </a:xfrm>
          <a:prstGeom prst="rect">
            <a:avLst/>
          </a:prstGeo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609680" y="274638"/>
            <a:ext cx="8027446"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08/08/2024</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2331201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51D69CAD-EBB2-5A42-989F-E9AE1EEBA951}"/>
              </a:ext>
            </a:extLst>
          </p:cNvPr>
          <p:cNvPicPr>
            <a:picLocks noChangeAspect="1"/>
          </p:cNvPicPr>
          <p:nvPr userDrawn="1"/>
        </p:nvPicPr>
        <p:blipFill>
          <a:blip r:embed="rId2"/>
          <a:stretch>
            <a:fillRect/>
          </a:stretch>
        </p:blipFill>
        <p:spPr>
          <a:xfrm>
            <a:off x="6433" y="0"/>
            <a:ext cx="12180722" cy="6858000"/>
          </a:xfrm>
          <a:prstGeom prst="rect">
            <a:avLst/>
          </a:prstGeom>
        </p:spPr>
      </p:pic>
      <p:pic>
        <p:nvPicPr>
          <p:cNvPr id="12" name="Imagen 11">
            <a:extLst>
              <a:ext uri="{FF2B5EF4-FFF2-40B4-BE49-F238E27FC236}">
                <a16:creationId xmlns:a16="http://schemas.microsoft.com/office/drawing/2014/main" id="{19BFE3CA-17F0-3E42-92B0-C63C49C9495E}"/>
              </a:ext>
            </a:extLst>
          </p:cNvPr>
          <p:cNvPicPr>
            <a:picLocks noChangeAspect="1"/>
          </p:cNvPicPr>
          <p:nvPr userDrawn="1"/>
        </p:nvPicPr>
        <p:blipFill>
          <a:blip r:embed="rId3"/>
          <a:srcRect/>
          <a:stretch/>
        </p:blipFill>
        <p:spPr>
          <a:xfrm>
            <a:off x="3261" y="1388"/>
            <a:ext cx="12187066" cy="6855224"/>
          </a:xfrm>
          <a:prstGeom prst="rect">
            <a:avLst/>
          </a:prstGeom>
        </p:spPr>
      </p:pic>
    </p:spTree>
    <p:extLst>
      <p:ext uri="{BB962C8B-B14F-4D97-AF65-F5344CB8AC3E}">
        <p14:creationId xmlns:p14="http://schemas.microsoft.com/office/powerpoint/2010/main" val="401142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963211" y="4406902"/>
            <a:ext cx="10364550" cy="1362075"/>
          </a:xfrm>
          <a:prstGeom prst="rect">
            <a:avLst/>
          </a:prstGeom>
        </p:spPr>
        <p:txBody>
          <a:bodyPr anchor="t"/>
          <a:lstStyle>
            <a:lvl1pPr algn="l">
              <a:defRPr sz="4819" b="1" cap="all"/>
            </a:lvl1pPr>
          </a:lstStyle>
          <a:p>
            <a:r>
              <a:rPr lang="es-ES_tradnl"/>
              <a:t>Clic para editar título</a:t>
            </a:r>
            <a:endParaRPr lang="es-ES"/>
          </a:p>
        </p:txBody>
      </p:sp>
      <p:sp>
        <p:nvSpPr>
          <p:cNvPr id="3" name="Marcador de texto 2"/>
          <p:cNvSpPr>
            <a:spLocks noGrp="1"/>
          </p:cNvSpPr>
          <p:nvPr>
            <p:ph type="body" idx="1"/>
          </p:nvPr>
        </p:nvSpPr>
        <p:spPr>
          <a:xfrm>
            <a:off x="963211" y="2906715"/>
            <a:ext cx="10364550" cy="1500187"/>
          </a:xfrm>
          <a:prstGeom prst="rect">
            <a:avLst/>
          </a:prstGeom>
        </p:spPr>
        <p:txBody>
          <a:bodyPr anchor="b"/>
          <a:lstStyle>
            <a:lvl1pPr marL="0" indent="0">
              <a:buNone/>
              <a:defRPr sz="2344">
                <a:solidFill>
                  <a:schemeClr val="tx1">
                    <a:tint val="75000"/>
                  </a:schemeClr>
                </a:solidFill>
              </a:defRPr>
            </a:lvl1pPr>
            <a:lvl2pPr marL="549164" indent="0">
              <a:buNone/>
              <a:defRPr sz="2214">
                <a:solidFill>
                  <a:schemeClr val="tx1">
                    <a:tint val="75000"/>
                  </a:schemeClr>
                </a:solidFill>
              </a:defRPr>
            </a:lvl2pPr>
            <a:lvl3pPr marL="1098327" indent="0">
              <a:buNone/>
              <a:defRPr sz="1954">
                <a:solidFill>
                  <a:schemeClr val="tx1">
                    <a:tint val="75000"/>
                  </a:schemeClr>
                </a:solidFill>
              </a:defRPr>
            </a:lvl3pPr>
            <a:lvl4pPr marL="1647491" indent="0">
              <a:buNone/>
              <a:defRPr sz="1693">
                <a:solidFill>
                  <a:schemeClr val="tx1">
                    <a:tint val="75000"/>
                  </a:schemeClr>
                </a:solidFill>
              </a:defRPr>
            </a:lvl4pPr>
            <a:lvl5pPr marL="2196653" indent="0">
              <a:buNone/>
              <a:defRPr sz="1693">
                <a:solidFill>
                  <a:schemeClr val="tx1">
                    <a:tint val="75000"/>
                  </a:schemeClr>
                </a:solidFill>
              </a:defRPr>
            </a:lvl5pPr>
            <a:lvl6pPr marL="2745817" indent="0">
              <a:buNone/>
              <a:defRPr sz="1693">
                <a:solidFill>
                  <a:schemeClr val="tx1">
                    <a:tint val="75000"/>
                  </a:schemeClr>
                </a:solidFill>
              </a:defRPr>
            </a:lvl6pPr>
            <a:lvl7pPr marL="3294981" indent="0">
              <a:buNone/>
              <a:defRPr sz="1693">
                <a:solidFill>
                  <a:schemeClr val="tx1">
                    <a:tint val="75000"/>
                  </a:schemeClr>
                </a:solidFill>
              </a:defRPr>
            </a:lvl7pPr>
            <a:lvl8pPr marL="3844144" indent="0">
              <a:buNone/>
              <a:defRPr sz="1693">
                <a:solidFill>
                  <a:schemeClr val="tx1">
                    <a:tint val="75000"/>
                  </a:schemeClr>
                </a:solidFill>
              </a:defRPr>
            </a:lvl8pPr>
            <a:lvl9pPr marL="4393308" indent="0">
              <a:buNone/>
              <a:defRPr sz="1693">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08/08/2024</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823192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contenido 2"/>
          <p:cNvSpPr>
            <a:spLocks noGrp="1"/>
          </p:cNvSpPr>
          <p:nvPr>
            <p:ph sz="half" idx="1"/>
          </p:nvPr>
        </p:nvSpPr>
        <p:spPr>
          <a:xfrm>
            <a:off x="609679" y="1600200"/>
            <a:ext cx="5385501" cy="4525963"/>
          </a:xfrm>
          <a:prstGeom prst="rect">
            <a:avLst/>
          </a:prstGeom>
        </p:spPr>
        <p:txBody>
          <a:bodyPr/>
          <a:lstStyle>
            <a:lvl1pPr>
              <a:defRPr sz="3387"/>
            </a:lvl1pPr>
            <a:lvl2pPr>
              <a:defRPr sz="2865"/>
            </a:lvl2pPr>
            <a:lvl3pPr>
              <a:defRPr sz="2344"/>
            </a:lvl3pPr>
            <a:lvl4pPr>
              <a:defRPr sz="2214"/>
            </a:lvl4pPr>
            <a:lvl5pPr>
              <a:defRPr sz="2214"/>
            </a:lvl5pPr>
            <a:lvl6pPr>
              <a:defRPr sz="2214"/>
            </a:lvl6pPr>
            <a:lvl7pPr>
              <a:defRPr sz="2214"/>
            </a:lvl7pPr>
            <a:lvl8pPr>
              <a:defRPr sz="2214"/>
            </a:lvl8pPr>
            <a:lvl9pPr>
              <a:defRPr sz="221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6198409" y="1600200"/>
            <a:ext cx="5385501" cy="4525963"/>
          </a:xfrm>
          <a:prstGeom prst="rect">
            <a:avLst/>
          </a:prstGeom>
        </p:spPr>
        <p:txBody>
          <a:bodyPr/>
          <a:lstStyle>
            <a:lvl1pPr>
              <a:defRPr sz="3387"/>
            </a:lvl1pPr>
            <a:lvl2pPr>
              <a:defRPr sz="2865"/>
            </a:lvl2pPr>
            <a:lvl3pPr>
              <a:defRPr sz="2344"/>
            </a:lvl3pPr>
            <a:lvl4pPr>
              <a:defRPr sz="2214"/>
            </a:lvl4pPr>
            <a:lvl5pPr>
              <a:defRPr sz="2214"/>
            </a:lvl5pPr>
            <a:lvl6pPr>
              <a:defRPr sz="2214"/>
            </a:lvl6pPr>
            <a:lvl7pPr>
              <a:defRPr sz="2214"/>
            </a:lvl7pPr>
            <a:lvl8pPr>
              <a:defRPr sz="2214"/>
            </a:lvl8pPr>
            <a:lvl9pPr>
              <a:defRPr sz="221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08/08/2024</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03346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79" y="1535113"/>
            <a:ext cx="5387619" cy="639763"/>
          </a:xfrm>
          <a:prstGeom prst="rect">
            <a:avLst/>
          </a:prstGeom>
        </p:spPr>
        <p:txBody>
          <a:bodyPr anchor="b"/>
          <a:lstStyle>
            <a:lvl1pPr marL="0" indent="0">
              <a:buNone/>
              <a:defRPr sz="2865" b="1"/>
            </a:lvl1pPr>
            <a:lvl2pPr marL="549164" indent="0">
              <a:buNone/>
              <a:defRPr sz="2344" b="1"/>
            </a:lvl2pPr>
            <a:lvl3pPr marL="1098327" indent="0">
              <a:buNone/>
              <a:defRPr sz="2214" b="1"/>
            </a:lvl3pPr>
            <a:lvl4pPr marL="1647491" indent="0">
              <a:buNone/>
              <a:defRPr sz="1954" b="1"/>
            </a:lvl4pPr>
            <a:lvl5pPr marL="2196653" indent="0">
              <a:buNone/>
              <a:defRPr sz="1954" b="1"/>
            </a:lvl5pPr>
            <a:lvl6pPr marL="2745817" indent="0">
              <a:buNone/>
              <a:defRPr sz="1954" b="1"/>
            </a:lvl6pPr>
            <a:lvl7pPr marL="3294981" indent="0">
              <a:buNone/>
              <a:defRPr sz="1954" b="1"/>
            </a:lvl7pPr>
            <a:lvl8pPr marL="3844144" indent="0">
              <a:buNone/>
              <a:defRPr sz="1954" b="1"/>
            </a:lvl8pPr>
            <a:lvl9pPr marL="4393308" indent="0">
              <a:buNone/>
              <a:defRPr sz="1954" b="1"/>
            </a:lvl9pPr>
          </a:lstStyle>
          <a:p>
            <a:pPr lvl="0"/>
            <a:r>
              <a:rPr lang="es-ES_tradnl"/>
              <a:t>Haga clic para modificar el estilo de texto del patrón</a:t>
            </a:r>
          </a:p>
        </p:txBody>
      </p:sp>
      <p:sp>
        <p:nvSpPr>
          <p:cNvPr id="4" name="Marcador de contenido 3"/>
          <p:cNvSpPr>
            <a:spLocks noGrp="1"/>
          </p:cNvSpPr>
          <p:nvPr>
            <p:ph sz="half" idx="2"/>
          </p:nvPr>
        </p:nvSpPr>
        <p:spPr>
          <a:xfrm>
            <a:off x="609679" y="2174876"/>
            <a:ext cx="5387619" cy="3951288"/>
          </a:xfrm>
          <a:prstGeom prst="rect">
            <a:avLst/>
          </a:prstGeom>
        </p:spPr>
        <p:txBody>
          <a:bodyPr/>
          <a:lstStyle>
            <a:lvl1pPr>
              <a:defRPr sz="2865"/>
            </a:lvl1pPr>
            <a:lvl2pPr>
              <a:defRPr sz="2344"/>
            </a:lvl2pPr>
            <a:lvl3pPr>
              <a:defRPr sz="2214"/>
            </a:lvl3pPr>
            <a:lvl4pPr>
              <a:defRPr sz="1954"/>
            </a:lvl4pPr>
            <a:lvl5pPr>
              <a:defRPr sz="1954"/>
            </a:lvl5pPr>
            <a:lvl6pPr>
              <a:defRPr sz="1954"/>
            </a:lvl6pPr>
            <a:lvl7pPr>
              <a:defRPr sz="1954"/>
            </a:lvl7pPr>
            <a:lvl8pPr>
              <a:defRPr sz="1954"/>
            </a:lvl8pPr>
            <a:lvl9pPr>
              <a:defRPr sz="195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6194176" y="1535113"/>
            <a:ext cx="5389735" cy="639763"/>
          </a:xfrm>
          <a:prstGeom prst="rect">
            <a:avLst/>
          </a:prstGeom>
        </p:spPr>
        <p:txBody>
          <a:bodyPr anchor="b"/>
          <a:lstStyle>
            <a:lvl1pPr marL="0" indent="0">
              <a:buNone/>
              <a:defRPr sz="2865" b="1"/>
            </a:lvl1pPr>
            <a:lvl2pPr marL="549164" indent="0">
              <a:buNone/>
              <a:defRPr sz="2344" b="1"/>
            </a:lvl2pPr>
            <a:lvl3pPr marL="1098327" indent="0">
              <a:buNone/>
              <a:defRPr sz="2214" b="1"/>
            </a:lvl3pPr>
            <a:lvl4pPr marL="1647491" indent="0">
              <a:buNone/>
              <a:defRPr sz="1954" b="1"/>
            </a:lvl4pPr>
            <a:lvl5pPr marL="2196653" indent="0">
              <a:buNone/>
              <a:defRPr sz="1954" b="1"/>
            </a:lvl5pPr>
            <a:lvl6pPr marL="2745817" indent="0">
              <a:buNone/>
              <a:defRPr sz="1954" b="1"/>
            </a:lvl6pPr>
            <a:lvl7pPr marL="3294981" indent="0">
              <a:buNone/>
              <a:defRPr sz="1954" b="1"/>
            </a:lvl7pPr>
            <a:lvl8pPr marL="3844144" indent="0">
              <a:buNone/>
              <a:defRPr sz="1954" b="1"/>
            </a:lvl8pPr>
            <a:lvl9pPr marL="4393308" indent="0">
              <a:buNone/>
              <a:defRPr sz="1954"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94176" y="2174876"/>
            <a:ext cx="5389735" cy="3951288"/>
          </a:xfrm>
          <a:prstGeom prst="rect">
            <a:avLst/>
          </a:prstGeom>
        </p:spPr>
        <p:txBody>
          <a:bodyPr/>
          <a:lstStyle>
            <a:lvl1pPr>
              <a:defRPr sz="2865"/>
            </a:lvl1pPr>
            <a:lvl2pPr>
              <a:defRPr sz="2344"/>
            </a:lvl2pPr>
            <a:lvl3pPr>
              <a:defRPr sz="2214"/>
            </a:lvl3pPr>
            <a:lvl4pPr>
              <a:defRPr sz="1954"/>
            </a:lvl4pPr>
            <a:lvl5pPr>
              <a:defRPr sz="1954"/>
            </a:lvl5pPr>
            <a:lvl6pPr>
              <a:defRPr sz="1954"/>
            </a:lvl6pPr>
            <a:lvl7pPr>
              <a:defRPr sz="1954"/>
            </a:lvl7pPr>
            <a:lvl8pPr>
              <a:defRPr sz="1954"/>
            </a:lvl8pPr>
            <a:lvl9pPr>
              <a:defRPr sz="195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08/08/2024</a:t>
            </a:fld>
            <a:endParaRPr lang="es-ES"/>
          </a:p>
        </p:txBody>
      </p:sp>
      <p:sp>
        <p:nvSpPr>
          <p:cNvPr id="8" name="Marcador de pie de página 7"/>
          <p:cNvSpPr>
            <a:spLocks noGrp="1"/>
          </p:cNvSpPr>
          <p:nvPr>
            <p:ph type="ftr" sz="quarter" idx="11"/>
          </p:nvPr>
        </p:nvSpPr>
        <p:spPr>
          <a:xfrm>
            <a:off x="4166144" y="6356352"/>
            <a:ext cx="3861303" cy="365124"/>
          </a:xfrm>
          <a:prstGeom prst="rect">
            <a:avLst/>
          </a:prstGeom>
        </p:spPr>
        <p:txBody>
          <a:bodyPr/>
          <a:lstStyle/>
          <a:p>
            <a:endParaRPr lang="es-ES"/>
          </a:p>
        </p:txBody>
      </p:sp>
      <p:sp>
        <p:nvSpPr>
          <p:cNvPr id="9" name="Marcador de número de diapositiva 8"/>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94724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fecha 2"/>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08/08/2024</a:t>
            </a:fld>
            <a:endParaRPr lang="es-ES"/>
          </a:p>
        </p:txBody>
      </p:sp>
      <p:sp>
        <p:nvSpPr>
          <p:cNvPr id="4" name="Marcador de pie de página 3"/>
          <p:cNvSpPr>
            <a:spLocks noGrp="1"/>
          </p:cNvSpPr>
          <p:nvPr>
            <p:ph type="ftr" sz="quarter" idx="11"/>
          </p:nvPr>
        </p:nvSpPr>
        <p:spPr>
          <a:xfrm>
            <a:off x="4166144" y="6356352"/>
            <a:ext cx="3861303" cy="365124"/>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504005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08/08/2024</a:t>
            </a:fld>
            <a:endParaRPr lang="es-ES"/>
          </a:p>
        </p:txBody>
      </p:sp>
      <p:sp>
        <p:nvSpPr>
          <p:cNvPr id="3" name="Marcador de pie de página 2"/>
          <p:cNvSpPr>
            <a:spLocks noGrp="1"/>
          </p:cNvSpPr>
          <p:nvPr>
            <p:ph type="ftr" sz="quarter" idx="11"/>
          </p:nvPr>
        </p:nvSpPr>
        <p:spPr>
          <a:xfrm>
            <a:off x="4166144" y="6356352"/>
            <a:ext cx="3861303" cy="365124"/>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3692366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82" y="273051"/>
            <a:ext cx="4011605" cy="1162049"/>
          </a:xfrm>
          <a:prstGeom prst="rect">
            <a:avLst/>
          </a:prstGeom>
        </p:spPr>
        <p:txBody>
          <a:bodyPr anchor="b"/>
          <a:lstStyle>
            <a:lvl1pPr algn="l">
              <a:defRPr sz="2344" b="1"/>
            </a:lvl1pPr>
          </a:lstStyle>
          <a:p>
            <a:r>
              <a:rPr lang="es-ES_tradnl"/>
              <a:t>Clic para editar título</a:t>
            </a:r>
            <a:endParaRPr lang="es-ES"/>
          </a:p>
        </p:txBody>
      </p:sp>
      <p:sp>
        <p:nvSpPr>
          <p:cNvPr id="3" name="Marcador de contenido 2"/>
          <p:cNvSpPr>
            <a:spLocks noGrp="1"/>
          </p:cNvSpPr>
          <p:nvPr>
            <p:ph idx="1"/>
          </p:nvPr>
        </p:nvSpPr>
        <p:spPr>
          <a:xfrm>
            <a:off x="4767355" y="273051"/>
            <a:ext cx="6816554" cy="5853113"/>
          </a:xfrm>
          <a:prstGeom prst="rect">
            <a:avLst/>
          </a:prstGeom>
        </p:spPr>
        <p:txBody>
          <a:bodyPr/>
          <a:lstStyle>
            <a:lvl1pPr>
              <a:defRPr sz="3907"/>
            </a:lvl1pPr>
            <a:lvl2pPr>
              <a:defRPr sz="3387"/>
            </a:lvl2pPr>
            <a:lvl3pPr>
              <a:defRPr sz="2865"/>
            </a:lvl3pPr>
            <a:lvl4pPr>
              <a:defRPr sz="2344"/>
            </a:lvl4pPr>
            <a:lvl5pPr>
              <a:defRPr sz="2344"/>
            </a:lvl5pPr>
            <a:lvl6pPr>
              <a:defRPr sz="2344"/>
            </a:lvl6pPr>
            <a:lvl7pPr>
              <a:defRPr sz="2344"/>
            </a:lvl7pPr>
            <a:lvl8pPr>
              <a:defRPr sz="2344"/>
            </a:lvl8pPr>
            <a:lvl9pPr>
              <a:defRPr sz="234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609682" y="1435102"/>
            <a:ext cx="4011605" cy="4691062"/>
          </a:xfrm>
          <a:prstGeom prst="rect">
            <a:avLst/>
          </a:prstGeom>
        </p:spPr>
        <p:txBody>
          <a:bodyPr/>
          <a:lstStyle>
            <a:lvl1pPr marL="0" indent="0">
              <a:buNone/>
              <a:defRPr sz="1693"/>
            </a:lvl1pPr>
            <a:lvl2pPr marL="549164" indent="0">
              <a:buNone/>
              <a:defRPr sz="1433"/>
            </a:lvl2pPr>
            <a:lvl3pPr marL="1098327" indent="0">
              <a:buNone/>
              <a:defRPr sz="1172"/>
            </a:lvl3pPr>
            <a:lvl4pPr marL="1647491" indent="0">
              <a:buNone/>
              <a:defRPr sz="1042"/>
            </a:lvl4pPr>
            <a:lvl5pPr marL="2196653" indent="0">
              <a:buNone/>
              <a:defRPr sz="1042"/>
            </a:lvl5pPr>
            <a:lvl6pPr marL="2745817" indent="0">
              <a:buNone/>
              <a:defRPr sz="1042"/>
            </a:lvl6pPr>
            <a:lvl7pPr marL="3294981" indent="0">
              <a:buNone/>
              <a:defRPr sz="1042"/>
            </a:lvl7pPr>
            <a:lvl8pPr marL="3844144" indent="0">
              <a:buNone/>
              <a:defRPr sz="1042"/>
            </a:lvl8pPr>
            <a:lvl9pPr marL="4393308" indent="0">
              <a:buNone/>
              <a:defRPr sz="1042"/>
            </a:lvl9pPr>
          </a:lstStyle>
          <a:p>
            <a:pPr lvl="0"/>
            <a:r>
              <a:rPr lang="es-ES_tradnl"/>
              <a:t>Haga clic para modificar el estilo de texto del patrón</a:t>
            </a:r>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08/08/2024</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26374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390029" y="4800599"/>
            <a:ext cx="7316153" cy="566739"/>
          </a:xfrm>
          <a:prstGeom prst="rect">
            <a:avLst/>
          </a:prstGeom>
        </p:spPr>
        <p:txBody>
          <a:bodyPr anchor="b"/>
          <a:lstStyle>
            <a:lvl1pPr algn="l">
              <a:defRPr sz="2344" b="1"/>
            </a:lvl1pPr>
          </a:lstStyle>
          <a:p>
            <a:r>
              <a:rPr lang="es-ES_tradnl"/>
              <a:t>Clic para editar título</a:t>
            </a:r>
            <a:endParaRPr lang="es-ES"/>
          </a:p>
        </p:txBody>
      </p:sp>
      <p:sp>
        <p:nvSpPr>
          <p:cNvPr id="3" name="Marcador de posición de imagen 2"/>
          <p:cNvSpPr>
            <a:spLocks noGrp="1"/>
          </p:cNvSpPr>
          <p:nvPr>
            <p:ph type="pic" idx="1"/>
          </p:nvPr>
        </p:nvSpPr>
        <p:spPr>
          <a:xfrm>
            <a:off x="2390029" y="612777"/>
            <a:ext cx="7316153" cy="4114800"/>
          </a:xfrm>
          <a:prstGeom prst="rect">
            <a:avLst/>
          </a:prstGeom>
        </p:spPr>
        <p:txBody>
          <a:bodyPr/>
          <a:lstStyle>
            <a:lvl1pPr marL="0" indent="0">
              <a:buNone/>
              <a:defRPr sz="3907"/>
            </a:lvl1pPr>
            <a:lvl2pPr marL="549164" indent="0">
              <a:buNone/>
              <a:defRPr sz="3387"/>
            </a:lvl2pPr>
            <a:lvl3pPr marL="1098327" indent="0">
              <a:buNone/>
              <a:defRPr sz="2865"/>
            </a:lvl3pPr>
            <a:lvl4pPr marL="1647491" indent="0">
              <a:buNone/>
              <a:defRPr sz="2344"/>
            </a:lvl4pPr>
            <a:lvl5pPr marL="2196653" indent="0">
              <a:buNone/>
              <a:defRPr sz="2344"/>
            </a:lvl5pPr>
            <a:lvl6pPr marL="2745817" indent="0">
              <a:buNone/>
              <a:defRPr sz="2344"/>
            </a:lvl6pPr>
            <a:lvl7pPr marL="3294981" indent="0">
              <a:buNone/>
              <a:defRPr sz="2344"/>
            </a:lvl7pPr>
            <a:lvl8pPr marL="3844144" indent="0">
              <a:buNone/>
              <a:defRPr sz="2344"/>
            </a:lvl8pPr>
            <a:lvl9pPr marL="4393308" indent="0">
              <a:buNone/>
              <a:defRPr sz="2344"/>
            </a:lvl9pPr>
          </a:lstStyle>
          <a:p>
            <a:endParaRPr lang="es-ES"/>
          </a:p>
        </p:txBody>
      </p:sp>
      <p:sp>
        <p:nvSpPr>
          <p:cNvPr id="4" name="Marcador de texto 3"/>
          <p:cNvSpPr>
            <a:spLocks noGrp="1"/>
          </p:cNvSpPr>
          <p:nvPr>
            <p:ph type="body" sz="half" idx="2"/>
          </p:nvPr>
        </p:nvSpPr>
        <p:spPr>
          <a:xfrm>
            <a:off x="2390029" y="5367339"/>
            <a:ext cx="7316153" cy="804862"/>
          </a:xfrm>
          <a:prstGeom prst="rect">
            <a:avLst/>
          </a:prstGeom>
        </p:spPr>
        <p:txBody>
          <a:bodyPr/>
          <a:lstStyle>
            <a:lvl1pPr marL="0" indent="0">
              <a:buNone/>
              <a:defRPr sz="1693"/>
            </a:lvl1pPr>
            <a:lvl2pPr marL="549164" indent="0">
              <a:buNone/>
              <a:defRPr sz="1433"/>
            </a:lvl2pPr>
            <a:lvl3pPr marL="1098327" indent="0">
              <a:buNone/>
              <a:defRPr sz="1172"/>
            </a:lvl3pPr>
            <a:lvl4pPr marL="1647491" indent="0">
              <a:buNone/>
              <a:defRPr sz="1042"/>
            </a:lvl4pPr>
            <a:lvl5pPr marL="2196653" indent="0">
              <a:buNone/>
              <a:defRPr sz="1042"/>
            </a:lvl5pPr>
            <a:lvl6pPr marL="2745817" indent="0">
              <a:buNone/>
              <a:defRPr sz="1042"/>
            </a:lvl6pPr>
            <a:lvl7pPr marL="3294981" indent="0">
              <a:buNone/>
              <a:defRPr sz="1042"/>
            </a:lvl7pPr>
            <a:lvl8pPr marL="3844144" indent="0">
              <a:buNone/>
              <a:defRPr sz="1042"/>
            </a:lvl8pPr>
            <a:lvl9pPr marL="4393308" indent="0">
              <a:buNone/>
              <a:defRPr sz="1042"/>
            </a:lvl9pPr>
          </a:lstStyle>
          <a:p>
            <a:pPr lvl="0"/>
            <a:r>
              <a:rPr lang="es-ES_tradnl"/>
              <a:t>Haga clic para modificar el estilo de texto del patrón</a:t>
            </a:r>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08/08/2024</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33969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E719049-0792-3C47-8B7F-6A2B8796E369}"/>
              </a:ext>
            </a:extLst>
          </p:cNvPr>
          <p:cNvPicPr>
            <a:picLocks noChangeAspect="1"/>
          </p:cNvPicPr>
          <p:nvPr userDrawn="1"/>
        </p:nvPicPr>
        <p:blipFill>
          <a:blip r:embed="rId13"/>
          <a:stretch>
            <a:fillRect/>
          </a:stretch>
        </p:blipFill>
        <p:spPr>
          <a:xfrm>
            <a:off x="3261" y="0"/>
            <a:ext cx="12187066" cy="6858000"/>
          </a:xfrm>
          <a:prstGeom prst="rect">
            <a:avLst/>
          </a:prstGeom>
        </p:spPr>
      </p:pic>
      <p:pic>
        <p:nvPicPr>
          <p:cNvPr id="10" name="Imagen 9">
            <a:extLst>
              <a:ext uri="{FF2B5EF4-FFF2-40B4-BE49-F238E27FC236}">
                <a16:creationId xmlns:a16="http://schemas.microsoft.com/office/drawing/2014/main" id="{183BDCB3-BDA9-9F48-A911-03AD84A91034}"/>
              </a:ext>
            </a:extLst>
          </p:cNvPr>
          <p:cNvPicPr>
            <a:picLocks noChangeAspect="1"/>
          </p:cNvPicPr>
          <p:nvPr userDrawn="1"/>
        </p:nvPicPr>
        <p:blipFill>
          <a:blip r:embed="rId14"/>
          <a:srcRect/>
          <a:stretch/>
        </p:blipFill>
        <p:spPr>
          <a:xfrm>
            <a:off x="6433" y="3172"/>
            <a:ext cx="12180722" cy="6851656"/>
          </a:xfrm>
          <a:prstGeom prst="rect">
            <a:avLst/>
          </a:prstGeom>
        </p:spPr>
      </p:pic>
    </p:spTree>
    <p:extLst>
      <p:ext uri="{BB962C8B-B14F-4D97-AF65-F5344CB8AC3E}">
        <p14:creationId xmlns:p14="http://schemas.microsoft.com/office/powerpoint/2010/main" val="1316764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49164" rtl="0" eaLnBrk="1" latinLnBrk="0" hangingPunct="1">
        <a:spcBef>
          <a:spcPct val="0"/>
        </a:spcBef>
        <a:buNone/>
        <a:defRPr sz="5340" kern="1200">
          <a:solidFill>
            <a:schemeClr val="tx1"/>
          </a:solidFill>
          <a:latin typeface="+mj-lt"/>
          <a:ea typeface="+mj-ea"/>
          <a:cs typeface="+mj-cs"/>
        </a:defRPr>
      </a:lvl1pPr>
    </p:titleStyle>
    <p:bodyStyle>
      <a:lvl1pPr marL="411872" indent="-411872" algn="l" defTabSz="549164" rtl="0" eaLnBrk="1" latinLnBrk="0" hangingPunct="1">
        <a:spcBef>
          <a:spcPct val="20000"/>
        </a:spcBef>
        <a:buFont typeface="Arial"/>
        <a:buChar char="•"/>
        <a:defRPr sz="3907" kern="1200">
          <a:solidFill>
            <a:schemeClr val="tx1"/>
          </a:solidFill>
          <a:latin typeface="+mn-lt"/>
          <a:ea typeface="+mn-ea"/>
          <a:cs typeface="+mn-cs"/>
        </a:defRPr>
      </a:lvl1pPr>
      <a:lvl2pPr marL="892390" indent="-343228" algn="l" defTabSz="549164" rtl="0" eaLnBrk="1" latinLnBrk="0" hangingPunct="1">
        <a:spcBef>
          <a:spcPct val="20000"/>
        </a:spcBef>
        <a:buFont typeface="Arial"/>
        <a:buChar char="–"/>
        <a:defRPr sz="3387" kern="1200">
          <a:solidFill>
            <a:schemeClr val="tx1"/>
          </a:solidFill>
          <a:latin typeface="+mn-lt"/>
          <a:ea typeface="+mn-ea"/>
          <a:cs typeface="+mn-cs"/>
        </a:defRPr>
      </a:lvl2pPr>
      <a:lvl3pPr marL="1372909" indent="-274582" algn="l" defTabSz="549164" rtl="0" eaLnBrk="1" latinLnBrk="0" hangingPunct="1">
        <a:spcBef>
          <a:spcPct val="20000"/>
        </a:spcBef>
        <a:buFont typeface="Arial"/>
        <a:buChar char="•"/>
        <a:defRPr sz="2865" kern="1200">
          <a:solidFill>
            <a:schemeClr val="tx1"/>
          </a:solidFill>
          <a:latin typeface="+mn-lt"/>
          <a:ea typeface="+mn-ea"/>
          <a:cs typeface="+mn-cs"/>
        </a:defRPr>
      </a:lvl3pPr>
      <a:lvl4pPr marL="1922071" indent="-274582" algn="l" defTabSz="549164" rtl="0" eaLnBrk="1" latinLnBrk="0" hangingPunct="1">
        <a:spcBef>
          <a:spcPct val="20000"/>
        </a:spcBef>
        <a:buFont typeface="Arial"/>
        <a:buChar char="–"/>
        <a:defRPr sz="2344" kern="1200">
          <a:solidFill>
            <a:schemeClr val="tx1"/>
          </a:solidFill>
          <a:latin typeface="+mn-lt"/>
          <a:ea typeface="+mn-ea"/>
          <a:cs typeface="+mn-cs"/>
        </a:defRPr>
      </a:lvl4pPr>
      <a:lvl5pPr marL="2471236" indent="-274582" algn="l" defTabSz="549164" rtl="0" eaLnBrk="1" latinLnBrk="0" hangingPunct="1">
        <a:spcBef>
          <a:spcPct val="20000"/>
        </a:spcBef>
        <a:buFont typeface="Arial"/>
        <a:buChar char="»"/>
        <a:defRPr sz="2344" kern="1200">
          <a:solidFill>
            <a:schemeClr val="tx1"/>
          </a:solidFill>
          <a:latin typeface="+mn-lt"/>
          <a:ea typeface="+mn-ea"/>
          <a:cs typeface="+mn-cs"/>
        </a:defRPr>
      </a:lvl5pPr>
      <a:lvl6pPr marL="3020399" indent="-274582" algn="l" defTabSz="549164" rtl="0" eaLnBrk="1" latinLnBrk="0" hangingPunct="1">
        <a:spcBef>
          <a:spcPct val="20000"/>
        </a:spcBef>
        <a:buFont typeface="Arial"/>
        <a:buChar char="•"/>
        <a:defRPr sz="2344" kern="1200">
          <a:solidFill>
            <a:schemeClr val="tx1"/>
          </a:solidFill>
          <a:latin typeface="+mn-lt"/>
          <a:ea typeface="+mn-ea"/>
          <a:cs typeface="+mn-cs"/>
        </a:defRPr>
      </a:lvl6pPr>
      <a:lvl7pPr marL="3569563" indent="-274582" algn="l" defTabSz="549164" rtl="0" eaLnBrk="1" latinLnBrk="0" hangingPunct="1">
        <a:spcBef>
          <a:spcPct val="20000"/>
        </a:spcBef>
        <a:buFont typeface="Arial"/>
        <a:buChar char="•"/>
        <a:defRPr sz="2344" kern="1200">
          <a:solidFill>
            <a:schemeClr val="tx1"/>
          </a:solidFill>
          <a:latin typeface="+mn-lt"/>
          <a:ea typeface="+mn-ea"/>
          <a:cs typeface="+mn-cs"/>
        </a:defRPr>
      </a:lvl7pPr>
      <a:lvl8pPr marL="4118726" indent="-274582" algn="l" defTabSz="549164" rtl="0" eaLnBrk="1" latinLnBrk="0" hangingPunct="1">
        <a:spcBef>
          <a:spcPct val="20000"/>
        </a:spcBef>
        <a:buFont typeface="Arial"/>
        <a:buChar char="•"/>
        <a:defRPr sz="2344" kern="1200">
          <a:solidFill>
            <a:schemeClr val="tx1"/>
          </a:solidFill>
          <a:latin typeface="+mn-lt"/>
          <a:ea typeface="+mn-ea"/>
          <a:cs typeface="+mn-cs"/>
        </a:defRPr>
      </a:lvl8pPr>
      <a:lvl9pPr marL="4667890" indent="-274582" algn="l" defTabSz="549164" rtl="0" eaLnBrk="1" latinLnBrk="0" hangingPunct="1">
        <a:spcBef>
          <a:spcPct val="20000"/>
        </a:spcBef>
        <a:buFont typeface="Arial"/>
        <a:buChar char="•"/>
        <a:defRPr sz="2344" kern="1200">
          <a:solidFill>
            <a:schemeClr val="tx1"/>
          </a:solidFill>
          <a:latin typeface="+mn-lt"/>
          <a:ea typeface="+mn-ea"/>
          <a:cs typeface="+mn-cs"/>
        </a:defRPr>
      </a:lvl9pPr>
    </p:bodyStyle>
    <p:otherStyle>
      <a:defPPr>
        <a:defRPr lang="es-ES"/>
      </a:defPPr>
      <a:lvl1pPr marL="0" algn="l" defTabSz="549164" rtl="0" eaLnBrk="1" latinLnBrk="0" hangingPunct="1">
        <a:defRPr sz="2214" kern="1200">
          <a:solidFill>
            <a:schemeClr val="tx1"/>
          </a:solidFill>
          <a:latin typeface="+mn-lt"/>
          <a:ea typeface="+mn-ea"/>
          <a:cs typeface="+mn-cs"/>
        </a:defRPr>
      </a:lvl1pPr>
      <a:lvl2pPr marL="549164" algn="l" defTabSz="549164" rtl="0" eaLnBrk="1" latinLnBrk="0" hangingPunct="1">
        <a:defRPr sz="2214" kern="1200">
          <a:solidFill>
            <a:schemeClr val="tx1"/>
          </a:solidFill>
          <a:latin typeface="+mn-lt"/>
          <a:ea typeface="+mn-ea"/>
          <a:cs typeface="+mn-cs"/>
        </a:defRPr>
      </a:lvl2pPr>
      <a:lvl3pPr marL="1098327" algn="l" defTabSz="549164" rtl="0" eaLnBrk="1" latinLnBrk="0" hangingPunct="1">
        <a:defRPr sz="2214" kern="1200">
          <a:solidFill>
            <a:schemeClr val="tx1"/>
          </a:solidFill>
          <a:latin typeface="+mn-lt"/>
          <a:ea typeface="+mn-ea"/>
          <a:cs typeface="+mn-cs"/>
        </a:defRPr>
      </a:lvl3pPr>
      <a:lvl4pPr marL="1647491" algn="l" defTabSz="549164" rtl="0" eaLnBrk="1" latinLnBrk="0" hangingPunct="1">
        <a:defRPr sz="2214" kern="1200">
          <a:solidFill>
            <a:schemeClr val="tx1"/>
          </a:solidFill>
          <a:latin typeface="+mn-lt"/>
          <a:ea typeface="+mn-ea"/>
          <a:cs typeface="+mn-cs"/>
        </a:defRPr>
      </a:lvl4pPr>
      <a:lvl5pPr marL="2196653" algn="l" defTabSz="549164" rtl="0" eaLnBrk="1" latinLnBrk="0" hangingPunct="1">
        <a:defRPr sz="2214" kern="1200">
          <a:solidFill>
            <a:schemeClr val="tx1"/>
          </a:solidFill>
          <a:latin typeface="+mn-lt"/>
          <a:ea typeface="+mn-ea"/>
          <a:cs typeface="+mn-cs"/>
        </a:defRPr>
      </a:lvl5pPr>
      <a:lvl6pPr marL="2745817" algn="l" defTabSz="549164" rtl="0" eaLnBrk="1" latinLnBrk="0" hangingPunct="1">
        <a:defRPr sz="2214" kern="1200">
          <a:solidFill>
            <a:schemeClr val="tx1"/>
          </a:solidFill>
          <a:latin typeface="+mn-lt"/>
          <a:ea typeface="+mn-ea"/>
          <a:cs typeface="+mn-cs"/>
        </a:defRPr>
      </a:lvl6pPr>
      <a:lvl7pPr marL="3294981" algn="l" defTabSz="549164" rtl="0" eaLnBrk="1" latinLnBrk="0" hangingPunct="1">
        <a:defRPr sz="2214" kern="1200">
          <a:solidFill>
            <a:schemeClr val="tx1"/>
          </a:solidFill>
          <a:latin typeface="+mn-lt"/>
          <a:ea typeface="+mn-ea"/>
          <a:cs typeface="+mn-cs"/>
        </a:defRPr>
      </a:lvl7pPr>
      <a:lvl8pPr marL="3844144" algn="l" defTabSz="549164" rtl="0" eaLnBrk="1" latinLnBrk="0" hangingPunct="1">
        <a:defRPr sz="2214" kern="1200">
          <a:solidFill>
            <a:schemeClr val="tx1"/>
          </a:solidFill>
          <a:latin typeface="+mn-lt"/>
          <a:ea typeface="+mn-ea"/>
          <a:cs typeface="+mn-cs"/>
        </a:defRPr>
      </a:lvl8pPr>
      <a:lvl9pPr marL="4393308" algn="l" defTabSz="549164" rtl="0" eaLnBrk="1" latinLnBrk="0" hangingPunct="1">
        <a:defRPr sz="221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code-corhuila/base-datos-i-2024-b.gi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mailto:julian.quimbayo@corhuila.edu.co"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2B0D6B5-39C9-12BF-1223-B41AF2B55D6F}"/>
              </a:ext>
            </a:extLst>
          </p:cNvPr>
          <p:cNvSpPr txBox="1"/>
          <p:nvPr/>
        </p:nvSpPr>
        <p:spPr>
          <a:xfrm>
            <a:off x="439838" y="706056"/>
            <a:ext cx="4109013" cy="3847207"/>
          </a:xfrm>
          <a:prstGeom prst="rect">
            <a:avLst/>
          </a:prstGeom>
          <a:noFill/>
        </p:spPr>
        <p:txBody>
          <a:bodyPr wrap="square" lIns="91440" tIns="45720" rIns="91440" bIns="45720" rtlCol="0" anchor="t">
            <a:spAutoFit/>
          </a:bodyPr>
          <a:lstStyle/>
          <a:p>
            <a:pPr algn="ctr"/>
            <a:r>
              <a:rPr lang="es-CO" sz="2800" b="1" dirty="0">
                <a:solidFill>
                  <a:schemeClr val="bg1"/>
                </a:solidFill>
                <a:cs typeface="Calibri"/>
              </a:rPr>
              <a:t>Estructura de Datos</a:t>
            </a:r>
          </a:p>
          <a:p>
            <a:pPr algn="ctr"/>
            <a:endParaRPr lang="es-CO" sz="2800" b="1" dirty="0">
              <a:solidFill>
                <a:schemeClr val="bg1"/>
              </a:solidFill>
            </a:endParaRPr>
          </a:p>
          <a:p>
            <a:pPr algn="ctr"/>
            <a:endParaRPr lang="es-CO" sz="2800" b="1" dirty="0">
              <a:solidFill>
                <a:schemeClr val="bg1"/>
              </a:solidFill>
            </a:endParaRPr>
          </a:p>
          <a:p>
            <a:pPr algn="ctr"/>
            <a:r>
              <a:rPr lang="es-CO" sz="2800" b="1" dirty="0">
                <a:solidFill>
                  <a:schemeClr val="bg1"/>
                </a:solidFill>
              </a:rPr>
              <a:t>Acuerdo Pedagógico</a:t>
            </a:r>
          </a:p>
          <a:p>
            <a:pPr algn="ctr"/>
            <a:r>
              <a:rPr lang="es-CO" sz="2000" b="1" dirty="0" err="1">
                <a:solidFill>
                  <a:schemeClr val="bg1"/>
                </a:solidFill>
              </a:rPr>
              <a:t>Pedagogical</a:t>
            </a:r>
            <a:r>
              <a:rPr lang="es-CO" sz="2000" b="1" dirty="0">
                <a:solidFill>
                  <a:schemeClr val="bg1"/>
                </a:solidFill>
              </a:rPr>
              <a:t> </a:t>
            </a:r>
            <a:r>
              <a:rPr lang="es-CO" sz="2000" b="1" dirty="0" err="1">
                <a:solidFill>
                  <a:schemeClr val="bg1"/>
                </a:solidFill>
              </a:rPr>
              <a:t>Agreement</a:t>
            </a:r>
            <a:endParaRPr lang="es-CO" sz="2000" b="1" dirty="0">
              <a:solidFill>
                <a:schemeClr val="bg1"/>
              </a:solidFill>
            </a:endParaRPr>
          </a:p>
          <a:p>
            <a:pPr algn="ctr"/>
            <a:endParaRPr lang="es-CO" sz="2800" b="1" dirty="0">
              <a:solidFill>
                <a:schemeClr val="bg1"/>
              </a:solidFill>
            </a:endParaRPr>
          </a:p>
          <a:p>
            <a:pPr algn="ctr"/>
            <a:endParaRPr lang="es-CO" sz="2800" b="1" dirty="0">
              <a:solidFill>
                <a:schemeClr val="bg1"/>
              </a:solidFill>
            </a:endParaRPr>
          </a:p>
          <a:p>
            <a:pPr algn="ctr"/>
            <a:r>
              <a:rPr lang="es-CO" sz="2800" b="1" dirty="0">
                <a:solidFill>
                  <a:schemeClr val="bg1"/>
                </a:solidFill>
              </a:rPr>
              <a:t>Ing. Jesús Ariel González Bonilla</a:t>
            </a:r>
          </a:p>
        </p:txBody>
      </p:sp>
      <p:pic>
        <p:nvPicPr>
          <p:cNvPr id="5" name="Imagen 4">
            <a:extLst>
              <a:ext uri="{FF2B5EF4-FFF2-40B4-BE49-F238E27FC236}">
                <a16:creationId xmlns:a16="http://schemas.microsoft.com/office/drawing/2014/main" id="{C395C354-0AEB-D256-1544-42D2DA27D6D1}"/>
              </a:ext>
            </a:extLst>
          </p:cNvPr>
          <p:cNvPicPr>
            <a:picLocks noChangeAspect="1"/>
          </p:cNvPicPr>
          <p:nvPr/>
        </p:nvPicPr>
        <p:blipFill>
          <a:blip r:embed="rId2"/>
          <a:stretch>
            <a:fillRect/>
          </a:stretch>
        </p:blipFill>
        <p:spPr>
          <a:xfrm>
            <a:off x="5129784" y="0"/>
            <a:ext cx="7063804" cy="6858000"/>
          </a:xfrm>
          <a:prstGeom prst="rect">
            <a:avLst/>
          </a:prstGeom>
        </p:spPr>
      </p:pic>
    </p:spTree>
    <p:extLst>
      <p:ext uri="{BB962C8B-B14F-4D97-AF65-F5344CB8AC3E}">
        <p14:creationId xmlns:p14="http://schemas.microsoft.com/office/powerpoint/2010/main" val="1799348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C7033B3-7F62-4FA6-A164-5EFE2DDF5768}"/>
              </a:ext>
            </a:extLst>
          </p:cNvPr>
          <p:cNvSpPr txBox="1"/>
          <p:nvPr/>
        </p:nvSpPr>
        <p:spPr>
          <a:xfrm>
            <a:off x="3229336" y="229868"/>
            <a:ext cx="4143737" cy="769441"/>
          </a:xfrm>
          <a:prstGeom prst="rect">
            <a:avLst/>
          </a:prstGeom>
          <a:noFill/>
        </p:spPr>
        <p:txBody>
          <a:bodyPr wrap="square" rtlCol="0">
            <a:spAutoFit/>
          </a:bodyPr>
          <a:lstStyle/>
          <a:p>
            <a:pPr algn="ctr"/>
            <a:r>
              <a:rPr lang="es-CO" sz="2400" b="1" dirty="0"/>
              <a:t>Justificación de la Asignatura</a:t>
            </a:r>
          </a:p>
          <a:p>
            <a:pPr algn="ctr"/>
            <a:r>
              <a:rPr lang="es-CO" sz="2000" b="1" dirty="0" err="1">
                <a:solidFill>
                  <a:schemeClr val="accent1"/>
                </a:solidFill>
              </a:rPr>
              <a:t>Subject</a:t>
            </a:r>
            <a:r>
              <a:rPr lang="es-CO" sz="2000" b="1" dirty="0">
                <a:solidFill>
                  <a:schemeClr val="accent1"/>
                </a:solidFill>
              </a:rPr>
              <a:t> </a:t>
            </a:r>
            <a:r>
              <a:rPr lang="es-CO" sz="2000" b="1" dirty="0" err="1">
                <a:solidFill>
                  <a:schemeClr val="accent1"/>
                </a:solidFill>
              </a:rPr>
              <a:t>Justification</a:t>
            </a:r>
            <a:endParaRPr lang="es-CO" sz="2000" b="1" dirty="0">
              <a:solidFill>
                <a:schemeClr val="accent1"/>
              </a:solidFill>
            </a:endParaRPr>
          </a:p>
        </p:txBody>
      </p:sp>
      <p:sp>
        <p:nvSpPr>
          <p:cNvPr id="4" name="CuadroTexto 3">
            <a:extLst>
              <a:ext uri="{FF2B5EF4-FFF2-40B4-BE49-F238E27FC236}">
                <a16:creationId xmlns:a16="http://schemas.microsoft.com/office/drawing/2014/main" id="{2399FAFB-0ED2-4A25-24F4-B6FEBA8BA85B}"/>
              </a:ext>
            </a:extLst>
          </p:cNvPr>
          <p:cNvSpPr txBox="1"/>
          <p:nvPr/>
        </p:nvSpPr>
        <p:spPr>
          <a:xfrm>
            <a:off x="381281" y="1715652"/>
            <a:ext cx="5135024" cy="4247317"/>
          </a:xfrm>
          <a:prstGeom prst="rect">
            <a:avLst/>
          </a:prstGeom>
          <a:noFill/>
        </p:spPr>
        <p:txBody>
          <a:bodyPr wrap="square" lIns="91440" tIns="45720" rIns="91440" bIns="45720" anchor="t">
            <a:spAutoFit/>
          </a:bodyPr>
          <a:lstStyle/>
          <a:p>
            <a:pPr algn="just"/>
            <a:r>
              <a:rPr lang="es-ES" sz="1800" b="0" i="0" dirty="0">
                <a:solidFill>
                  <a:srgbClr val="000000"/>
                </a:solidFill>
                <a:effectLst/>
                <a:highlight>
                  <a:srgbClr val="FFFFFF"/>
                </a:highlight>
                <a:latin typeface="Calibri"/>
                <a:cs typeface="Calibri"/>
              </a:rPr>
              <a:t>El constante desarrollo del mundo en las últimas décadas, se debe en gran parte al resultado de la aplicación de nuevas tecnologías  para el manejo de la información, los computadores son la piedra angular de este auge en el manejo de la información de forma rápida y eficiente, para que estas máquinas funcionen de forma adecuada tienen que ser programadas con lenguajes que permiten que el computador realice las tareas que el hombre se propone, por esto es importante enseñar al estudiante de Ingeniería Sistemas este lenguaje de programación con sus funciones y métodos de manejo de información, que fundamenten las bases de su formación profesional</a:t>
            </a:r>
            <a:endParaRPr lang="es-ES" sz="1800" dirty="0">
              <a:solidFill>
                <a:srgbClr val="000000"/>
              </a:solidFill>
              <a:highlight>
                <a:srgbClr val="FFFFFF"/>
              </a:highlight>
              <a:latin typeface="Calibri"/>
              <a:cs typeface="Calibri"/>
            </a:endParaRPr>
          </a:p>
          <a:p>
            <a:pPr algn="just"/>
            <a:endParaRPr lang="es-ES" sz="1800" b="0" i="0" dirty="0">
              <a:solidFill>
                <a:srgbClr val="000000"/>
              </a:solidFill>
              <a:effectLst/>
              <a:highlight>
                <a:srgbClr val="FFFFFF"/>
              </a:highlight>
              <a:latin typeface="+mj-lt"/>
              <a:cs typeface="Calibri"/>
            </a:endParaRPr>
          </a:p>
        </p:txBody>
      </p:sp>
      <p:sp>
        <p:nvSpPr>
          <p:cNvPr id="5" name="CuadroTexto 4">
            <a:extLst>
              <a:ext uri="{FF2B5EF4-FFF2-40B4-BE49-F238E27FC236}">
                <a16:creationId xmlns:a16="http://schemas.microsoft.com/office/drawing/2014/main" id="{6DC2CD46-E38A-0C6E-4552-597F2DDE01E9}"/>
              </a:ext>
            </a:extLst>
          </p:cNvPr>
          <p:cNvSpPr txBox="1"/>
          <p:nvPr/>
        </p:nvSpPr>
        <p:spPr>
          <a:xfrm>
            <a:off x="5913362" y="5150748"/>
            <a:ext cx="1679167" cy="261610"/>
          </a:xfrm>
          <a:prstGeom prst="rect">
            <a:avLst/>
          </a:prstGeom>
          <a:noFill/>
        </p:spPr>
        <p:txBody>
          <a:bodyPr wrap="square" lIns="91440" tIns="45720" rIns="91440" bIns="45720" anchor="t">
            <a:spAutoFit/>
          </a:bodyPr>
          <a:lstStyle/>
          <a:p>
            <a:pPr algn="just"/>
            <a:r>
              <a:rPr lang="es-ES" sz="1050" b="0" i="0" dirty="0">
                <a:solidFill>
                  <a:srgbClr val="000000"/>
                </a:solidFill>
                <a:effectLst/>
                <a:highlight>
                  <a:srgbClr val="FFFFFF"/>
                </a:highlight>
                <a:latin typeface="Calibri"/>
                <a:cs typeface="Calibri"/>
              </a:rPr>
              <a:t>Fuente: IA -GPT</a:t>
            </a:r>
            <a:endParaRPr lang="es-ES" sz="1050" b="0" i="0" dirty="0">
              <a:solidFill>
                <a:srgbClr val="000000"/>
              </a:solidFill>
              <a:effectLst/>
              <a:highlight>
                <a:srgbClr val="FFFFFF"/>
              </a:highlight>
              <a:latin typeface="+mj-lt"/>
              <a:cs typeface="Calibri"/>
            </a:endParaRPr>
          </a:p>
        </p:txBody>
      </p:sp>
      <p:pic>
        <p:nvPicPr>
          <p:cNvPr id="6" name="Imagen 5">
            <a:extLst>
              <a:ext uri="{FF2B5EF4-FFF2-40B4-BE49-F238E27FC236}">
                <a16:creationId xmlns:a16="http://schemas.microsoft.com/office/drawing/2014/main" id="{2A93D569-DB18-4DF7-9A3B-E9021D50590D}"/>
              </a:ext>
            </a:extLst>
          </p:cNvPr>
          <p:cNvPicPr>
            <a:picLocks noChangeAspect="1"/>
          </p:cNvPicPr>
          <p:nvPr/>
        </p:nvPicPr>
        <p:blipFill>
          <a:blip r:embed="rId2"/>
          <a:stretch>
            <a:fillRect/>
          </a:stretch>
        </p:blipFill>
        <p:spPr>
          <a:xfrm>
            <a:off x="5913363" y="1809085"/>
            <a:ext cx="2654566" cy="3421441"/>
          </a:xfrm>
          <a:prstGeom prst="rect">
            <a:avLst/>
          </a:prstGeom>
        </p:spPr>
      </p:pic>
    </p:spTree>
    <p:extLst>
      <p:ext uri="{BB962C8B-B14F-4D97-AF65-F5344CB8AC3E}">
        <p14:creationId xmlns:p14="http://schemas.microsoft.com/office/powerpoint/2010/main" val="1860473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C7033B3-7F62-4FA6-A164-5EFE2DDF5768}"/>
              </a:ext>
            </a:extLst>
          </p:cNvPr>
          <p:cNvSpPr txBox="1"/>
          <p:nvPr/>
        </p:nvSpPr>
        <p:spPr>
          <a:xfrm>
            <a:off x="3229336" y="229868"/>
            <a:ext cx="4143737" cy="769441"/>
          </a:xfrm>
          <a:prstGeom prst="rect">
            <a:avLst/>
          </a:prstGeom>
          <a:noFill/>
        </p:spPr>
        <p:txBody>
          <a:bodyPr wrap="square" rtlCol="0">
            <a:spAutoFit/>
          </a:bodyPr>
          <a:lstStyle/>
          <a:p>
            <a:pPr algn="ctr"/>
            <a:r>
              <a:rPr lang="es-CO" sz="2400" b="1" dirty="0"/>
              <a:t>Objetivo General</a:t>
            </a:r>
          </a:p>
          <a:p>
            <a:pPr algn="ctr"/>
            <a:r>
              <a:rPr lang="es-CO" sz="2000" b="1" dirty="0">
                <a:solidFill>
                  <a:schemeClr val="accent1"/>
                </a:solidFill>
              </a:rPr>
              <a:t>General </a:t>
            </a:r>
            <a:r>
              <a:rPr lang="es-CO" sz="2000" b="1" dirty="0" err="1">
                <a:solidFill>
                  <a:schemeClr val="accent1"/>
                </a:solidFill>
              </a:rPr>
              <a:t>Objective</a:t>
            </a:r>
            <a:endParaRPr lang="es-CO" sz="2000" b="1" dirty="0">
              <a:solidFill>
                <a:schemeClr val="accent1"/>
              </a:solidFill>
            </a:endParaRPr>
          </a:p>
        </p:txBody>
      </p:sp>
      <p:sp>
        <p:nvSpPr>
          <p:cNvPr id="4" name="CuadroTexto 3">
            <a:extLst>
              <a:ext uri="{FF2B5EF4-FFF2-40B4-BE49-F238E27FC236}">
                <a16:creationId xmlns:a16="http://schemas.microsoft.com/office/drawing/2014/main" id="{2399FAFB-0ED2-4A25-24F4-B6FEBA8BA85B}"/>
              </a:ext>
            </a:extLst>
          </p:cNvPr>
          <p:cNvSpPr txBox="1"/>
          <p:nvPr/>
        </p:nvSpPr>
        <p:spPr>
          <a:xfrm>
            <a:off x="218814" y="1091279"/>
            <a:ext cx="6648801" cy="4165115"/>
          </a:xfrm>
          <a:prstGeom prst="rect">
            <a:avLst/>
          </a:prstGeom>
          <a:noFill/>
        </p:spPr>
        <p:txBody>
          <a:bodyPr wrap="square" lIns="91440" tIns="45720" rIns="91440" bIns="45720" anchor="t">
            <a:spAutoFit/>
          </a:bodyPr>
          <a:lstStyle/>
          <a:p>
            <a:pPr algn="just"/>
            <a:r>
              <a:rPr lang="es-ES" sz="1800" dirty="0">
                <a:solidFill>
                  <a:srgbClr val="000000"/>
                </a:solidFill>
                <a:highlight>
                  <a:srgbClr val="FFFFFF"/>
                </a:highlight>
                <a:latin typeface="Calibri"/>
                <a:cs typeface="Calibri"/>
              </a:rPr>
              <a:t>Formar al estudiante de Ingeniería de Sistemas los principios y fundamentos de los algoritmos para la manipulación de los datos a través de la estructura de datos.</a:t>
            </a:r>
            <a:endParaRPr lang="es-ES" sz="1800" b="0" i="0" dirty="0">
              <a:solidFill>
                <a:srgbClr val="000000"/>
              </a:solidFill>
              <a:effectLst/>
              <a:highlight>
                <a:srgbClr val="FFFFFF"/>
              </a:highlight>
              <a:latin typeface="+mj-lt"/>
              <a:cs typeface="Calibri"/>
            </a:endParaRPr>
          </a:p>
          <a:p>
            <a:pPr algn="just" rtl="0" fontAlgn="base"/>
            <a:endParaRPr lang="es-ES" sz="1800" dirty="0">
              <a:solidFill>
                <a:srgbClr val="000000"/>
              </a:solidFill>
              <a:highlight>
                <a:srgbClr val="FFFFFF"/>
              </a:highlight>
              <a:latin typeface="+mj-lt"/>
            </a:endParaRPr>
          </a:p>
          <a:p>
            <a:pPr fontAlgn="base"/>
            <a:r>
              <a:rPr lang="es-ES" sz="2400" b="1" dirty="0"/>
              <a:t>Objetivos Específicos</a:t>
            </a:r>
          </a:p>
          <a:p>
            <a:pPr fontAlgn="base"/>
            <a:r>
              <a:rPr lang="es-ES" sz="2000" b="1" dirty="0" err="1">
                <a:solidFill>
                  <a:schemeClr val="accent1"/>
                </a:solidFill>
              </a:rPr>
              <a:t>Specific</a:t>
            </a:r>
            <a:r>
              <a:rPr lang="es-ES" sz="2000" b="1" dirty="0">
                <a:solidFill>
                  <a:schemeClr val="accent1"/>
                </a:solidFill>
              </a:rPr>
              <a:t> </a:t>
            </a:r>
            <a:r>
              <a:rPr lang="es-ES" sz="2000" b="1" dirty="0" err="1">
                <a:solidFill>
                  <a:schemeClr val="accent1"/>
                </a:solidFill>
              </a:rPr>
              <a:t>Objectives</a:t>
            </a:r>
            <a:endParaRPr lang="es-ES" sz="2000" b="1" dirty="0">
              <a:solidFill>
                <a:schemeClr val="accent1"/>
              </a:solidFill>
            </a:endParaRPr>
          </a:p>
          <a:p>
            <a:pPr algn="just" rtl="0" fontAlgn="base"/>
            <a:endParaRPr lang="es-ES" sz="1800" dirty="0">
              <a:solidFill>
                <a:srgbClr val="000000"/>
              </a:solidFill>
              <a:highlight>
                <a:srgbClr val="FFFFFF"/>
              </a:highlight>
              <a:latin typeface="+mj-lt"/>
            </a:endParaRPr>
          </a:p>
          <a:p>
            <a:pPr marL="285750" indent="-285750" algn="just" fontAlgn="base">
              <a:buFont typeface="Arial" panose="020B0604020202020204" pitchFamily="34" charset="0"/>
              <a:buChar char="•"/>
            </a:pPr>
            <a:r>
              <a:rPr lang="es-ES" sz="1800" dirty="0">
                <a:solidFill>
                  <a:srgbClr val="000000"/>
                </a:solidFill>
                <a:highlight>
                  <a:srgbClr val="FFFFFF"/>
                </a:highlight>
                <a:latin typeface="Calibri"/>
                <a:cs typeface="Calibri"/>
              </a:rPr>
              <a:t>Dominar los paradigmas de programación, contrastando la programación estructurada con la orientada a objetos.</a:t>
            </a:r>
          </a:p>
          <a:p>
            <a:pPr marL="285750" indent="-285750" algn="just" fontAlgn="base">
              <a:buFont typeface="Arial" panose="020B0604020202020204" pitchFamily="34" charset="0"/>
              <a:buChar char="•"/>
            </a:pPr>
            <a:r>
              <a:rPr lang="es-ES" sz="1800" dirty="0">
                <a:solidFill>
                  <a:srgbClr val="000000"/>
                </a:solidFill>
                <a:highlight>
                  <a:srgbClr val="FFFFFF"/>
                </a:highlight>
                <a:latin typeface="Calibri"/>
                <a:cs typeface="Calibri"/>
              </a:rPr>
              <a:t>Aplicar la programación orientada a objetos para el desarrollo efectivo de algoritmos y su implementación en el manejo de estructuras de datos, incluyendo operaciones de inserción, modificación, eliminación y búsqueda de datos.</a:t>
            </a:r>
          </a:p>
          <a:p>
            <a:pPr marL="285750" indent="-285750" algn="just">
              <a:buFont typeface="Arial" panose="020B0604020202020204" pitchFamily="34" charset="0"/>
              <a:buChar char="•"/>
            </a:pPr>
            <a:endParaRPr lang="es-ES" dirty="0"/>
          </a:p>
        </p:txBody>
      </p:sp>
      <p:sp>
        <p:nvSpPr>
          <p:cNvPr id="5" name="CuadroTexto 4">
            <a:extLst>
              <a:ext uri="{FF2B5EF4-FFF2-40B4-BE49-F238E27FC236}">
                <a16:creationId xmlns:a16="http://schemas.microsoft.com/office/drawing/2014/main" id="{D3E67D10-891C-1D06-36DD-DB2EBE1B3B03}"/>
              </a:ext>
            </a:extLst>
          </p:cNvPr>
          <p:cNvSpPr txBox="1"/>
          <p:nvPr/>
        </p:nvSpPr>
        <p:spPr>
          <a:xfrm>
            <a:off x="6959930" y="4943006"/>
            <a:ext cx="1679167" cy="261610"/>
          </a:xfrm>
          <a:prstGeom prst="rect">
            <a:avLst/>
          </a:prstGeom>
          <a:noFill/>
        </p:spPr>
        <p:txBody>
          <a:bodyPr wrap="square" lIns="91440" tIns="45720" rIns="91440" bIns="45720" anchor="t">
            <a:spAutoFit/>
          </a:bodyPr>
          <a:lstStyle/>
          <a:p>
            <a:pPr algn="just"/>
            <a:r>
              <a:rPr lang="es-ES" sz="1050" b="0" i="0" dirty="0">
                <a:solidFill>
                  <a:srgbClr val="000000"/>
                </a:solidFill>
                <a:effectLst/>
                <a:highlight>
                  <a:srgbClr val="FFFFFF"/>
                </a:highlight>
                <a:latin typeface="Calibri"/>
                <a:cs typeface="Calibri"/>
              </a:rPr>
              <a:t>Fuente: Google</a:t>
            </a:r>
            <a:endParaRPr lang="es-ES" sz="1050" b="0" i="0" dirty="0">
              <a:solidFill>
                <a:srgbClr val="000000"/>
              </a:solidFill>
              <a:effectLst/>
              <a:highlight>
                <a:srgbClr val="FFFFFF"/>
              </a:highlight>
              <a:latin typeface="+mj-lt"/>
              <a:cs typeface="Calibri"/>
            </a:endParaRPr>
          </a:p>
        </p:txBody>
      </p:sp>
      <p:pic>
        <p:nvPicPr>
          <p:cNvPr id="7" name="Imagen 6">
            <a:extLst>
              <a:ext uri="{FF2B5EF4-FFF2-40B4-BE49-F238E27FC236}">
                <a16:creationId xmlns:a16="http://schemas.microsoft.com/office/drawing/2014/main" id="{86D4BB11-2DEC-4F86-3F20-F9296D605024}"/>
              </a:ext>
            </a:extLst>
          </p:cNvPr>
          <p:cNvPicPr>
            <a:picLocks noChangeAspect="1"/>
          </p:cNvPicPr>
          <p:nvPr/>
        </p:nvPicPr>
        <p:blipFill>
          <a:blip r:embed="rId2"/>
          <a:stretch>
            <a:fillRect/>
          </a:stretch>
        </p:blipFill>
        <p:spPr>
          <a:xfrm>
            <a:off x="6959930" y="1091279"/>
            <a:ext cx="3010320" cy="3762900"/>
          </a:xfrm>
          <a:prstGeom prst="rect">
            <a:avLst/>
          </a:prstGeom>
        </p:spPr>
      </p:pic>
    </p:spTree>
    <p:extLst>
      <p:ext uri="{BB962C8B-B14F-4D97-AF65-F5344CB8AC3E}">
        <p14:creationId xmlns:p14="http://schemas.microsoft.com/office/powerpoint/2010/main" val="666039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C7033B3-7F62-4FA6-A164-5EFE2DDF5768}"/>
              </a:ext>
            </a:extLst>
          </p:cNvPr>
          <p:cNvSpPr txBox="1"/>
          <p:nvPr/>
        </p:nvSpPr>
        <p:spPr>
          <a:xfrm>
            <a:off x="3229336" y="229868"/>
            <a:ext cx="4143737" cy="769441"/>
          </a:xfrm>
          <a:prstGeom prst="rect">
            <a:avLst/>
          </a:prstGeom>
          <a:noFill/>
        </p:spPr>
        <p:txBody>
          <a:bodyPr wrap="square" rtlCol="0">
            <a:spAutoFit/>
          </a:bodyPr>
          <a:lstStyle/>
          <a:p>
            <a:pPr algn="ctr"/>
            <a:r>
              <a:rPr lang="es-CO" sz="2400" b="1" dirty="0"/>
              <a:t>Resultado de Aprendizaje</a:t>
            </a:r>
          </a:p>
          <a:p>
            <a:pPr algn="ctr"/>
            <a:r>
              <a:rPr lang="es-CO" sz="2000" b="1" dirty="0">
                <a:solidFill>
                  <a:schemeClr val="accent1"/>
                </a:solidFill>
              </a:rPr>
              <a:t>Learning </a:t>
            </a:r>
            <a:r>
              <a:rPr lang="es-CO" sz="2000" b="1" dirty="0" err="1">
                <a:solidFill>
                  <a:schemeClr val="accent1"/>
                </a:solidFill>
              </a:rPr>
              <a:t>Outcome</a:t>
            </a:r>
            <a:endParaRPr lang="es-CO" sz="2000" b="1" dirty="0">
              <a:solidFill>
                <a:schemeClr val="accent1"/>
              </a:solidFill>
            </a:endParaRPr>
          </a:p>
        </p:txBody>
      </p:sp>
      <p:sp>
        <p:nvSpPr>
          <p:cNvPr id="4" name="CuadroTexto 3">
            <a:extLst>
              <a:ext uri="{FF2B5EF4-FFF2-40B4-BE49-F238E27FC236}">
                <a16:creationId xmlns:a16="http://schemas.microsoft.com/office/drawing/2014/main" id="{2399FAFB-0ED2-4A25-24F4-B6FEBA8BA85B}"/>
              </a:ext>
            </a:extLst>
          </p:cNvPr>
          <p:cNvSpPr txBox="1"/>
          <p:nvPr/>
        </p:nvSpPr>
        <p:spPr>
          <a:xfrm>
            <a:off x="523754" y="1401608"/>
            <a:ext cx="9326302" cy="646331"/>
          </a:xfrm>
          <a:prstGeom prst="rect">
            <a:avLst/>
          </a:prstGeom>
          <a:noFill/>
        </p:spPr>
        <p:txBody>
          <a:bodyPr wrap="square" lIns="91440" tIns="45720" rIns="91440" bIns="45720" anchor="t">
            <a:spAutoFit/>
          </a:bodyPr>
          <a:lstStyle/>
          <a:p>
            <a:pPr algn="just"/>
            <a:r>
              <a:rPr lang="es-ES" sz="1800" dirty="0">
                <a:solidFill>
                  <a:srgbClr val="000000"/>
                </a:solidFill>
                <a:highlight>
                  <a:srgbClr val="FFFFFF"/>
                </a:highlight>
                <a:ea typeface="+mn-lt"/>
                <a:cs typeface="+mn-lt"/>
              </a:rPr>
              <a:t>Aplica el juicio de ingeniería en la simulación, análisis e interpretación de datos, utilizando una estructura de datos adecuada.</a:t>
            </a:r>
            <a:endParaRPr lang="es-ES" sz="1800" dirty="0">
              <a:solidFill>
                <a:srgbClr val="000000"/>
              </a:solidFill>
              <a:highlight>
                <a:srgbClr val="FFFFFF"/>
              </a:highlight>
              <a:latin typeface="+mj-lt"/>
              <a:cs typeface="Calibri"/>
            </a:endParaRPr>
          </a:p>
        </p:txBody>
      </p:sp>
      <p:sp>
        <p:nvSpPr>
          <p:cNvPr id="3" name="CuadroTexto 2">
            <a:extLst>
              <a:ext uri="{FF2B5EF4-FFF2-40B4-BE49-F238E27FC236}">
                <a16:creationId xmlns:a16="http://schemas.microsoft.com/office/drawing/2014/main" id="{5A49D261-CE52-ED5F-1DF1-DAABF021A13F}"/>
              </a:ext>
            </a:extLst>
          </p:cNvPr>
          <p:cNvSpPr txBox="1"/>
          <p:nvPr/>
        </p:nvSpPr>
        <p:spPr>
          <a:xfrm>
            <a:off x="3229336" y="2292091"/>
            <a:ext cx="4143737" cy="769441"/>
          </a:xfrm>
          <a:prstGeom prst="rect">
            <a:avLst/>
          </a:prstGeom>
          <a:noFill/>
        </p:spPr>
        <p:txBody>
          <a:bodyPr wrap="square" rtlCol="0">
            <a:spAutoFit/>
          </a:bodyPr>
          <a:lstStyle/>
          <a:p>
            <a:pPr algn="ctr"/>
            <a:r>
              <a:rPr lang="es-CO" sz="2400" b="1" dirty="0"/>
              <a:t>Temas Principales</a:t>
            </a:r>
          </a:p>
          <a:p>
            <a:pPr algn="ctr"/>
            <a:r>
              <a:rPr lang="es-CO" sz="2000" b="1" dirty="0" err="1">
                <a:solidFill>
                  <a:schemeClr val="accent1"/>
                </a:solidFill>
              </a:rPr>
              <a:t>Main</a:t>
            </a:r>
            <a:r>
              <a:rPr lang="es-CO" sz="2000" b="1" dirty="0">
                <a:solidFill>
                  <a:schemeClr val="accent1"/>
                </a:solidFill>
              </a:rPr>
              <a:t> </a:t>
            </a:r>
            <a:r>
              <a:rPr lang="es-CO" sz="2000" b="1" dirty="0" err="1">
                <a:solidFill>
                  <a:schemeClr val="accent1"/>
                </a:solidFill>
              </a:rPr>
              <a:t>Topics</a:t>
            </a:r>
            <a:endParaRPr lang="es-CO" sz="2000" b="1" dirty="0">
              <a:solidFill>
                <a:schemeClr val="accent1"/>
              </a:solidFill>
            </a:endParaRPr>
          </a:p>
        </p:txBody>
      </p:sp>
      <p:sp>
        <p:nvSpPr>
          <p:cNvPr id="5" name="CuadroTexto 4">
            <a:extLst>
              <a:ext uri="{FF2B5EF4-FFF2-40B4-BE49-F238E27FC236}">
                <a16:creationId xmlns:a16="http://schemas.microsoft.com/office/drawing/2014/main" id="{62C151B2-228A-0F1E-969B-8080FEFFDE11}"/>
              </a:ext>
            </a:extLst>
          </p:cNvPr>
          <p:cNvSpPr txBox="1"/>
          <p:nvPr/>
        </p:nvSpPr>
        <p:spPr>
          <a:xfrm>
            <a:off x="715586" y="3312992"/>
            <a:ext cx="8983999" cy="2585323"/>
          </a:xfrm>
          <a:prstGeom prst="rect">
            <a:avLst/>
          </a:prstGeom>
          <a:noFill/>
        </p:spPr>
        <p:txBody>
          <a:bodyPr wrap="square" lIns="91440" tIns="45720" rIns="91440" bIns="45720" numCol="2" anchor="t">
            <a:spAutoFit/>
          </a:bodyPr>
          <a:lstStyle/>
          <a:p>
            <a:pPr marL="342900" indent="-342900" algn="just">
              <a:buAutoNum type="arabicPeriod"/>
            </a:pPr>
            <a:r>
              <a:rPr lang="es-ES" sz="1800" dirty="0">
                <a:solidFill>
                  <a:srgbClr val="000000"/>
                </a:solidFill>
                <a:highlight>
                  <a:srgbClr val="FFFFFF"/>
                </a:highlight>
                <a:latin typeface="+mj-lt"/>
                <a:cs typeface="Calibri"/>
              </a:rPr>
              <a:t>Unidad 0: Acuerdo Pedagógico</a:t>
            </a:r>
          </a:p>
          <a:p>
            <a:pPr marL="342900" indent="-342900" algn="just">
              <a:buAutoNum type="arabicPeriod"/>
            </a:pPr>
            <a:r>
              <a:rPr lang="es-ES" sz="1800" dirty="0">
                <a:solidFill>
                  <a:srgbClr val="000000"/>
                </a:solidFill>
                <a:highlight>
                  <a:srgbClr val="FFFFFF"/>
                </a:highlight>
                <a:latin typeface="+mj-lt"/>
                <a:cs typeface="Calibri"/>
              </a:rPr>
              <a:t>Unidad 1: Introducción a la Programación</a:t>
            </a:r>
          </a:p>
          <a:p>
            <a:pPr marL="342900" indent="-342900" algn="just">
              <a:buAutoNum type="arabicPeriod"/>
            </a:pPr>
            <a:r>
              <a:rPr lang="es-ES" sz="1800" dirty="0">
                <a:solidFill>
                  <a:srgbClr val="000000"/>
                </a:solidFill>
                <a:highlight>
                  <a:srgbClr val="FFFFFF"/>
                </a:highlight>
                <a:latin typeface="+mj-lt"/>
                <a:cs typeface="Calibri"/>
              </a:rPr>
              <a:t>Unidad 2: Lenguajes y Herramientas de Programación</a:t>
            </a:r>
          </a:p>
          <a:p>
            <a:pPr marL="342900" indent="-342900" algn="just">
              <a:buAutoNum type="arabicPeriod"/>
            </a:pPr>
            <a:r>
              <a:rPr lang="es-ES" sz="1800" dirty="0">
                <a:solidFill>
                  <a:srgbClr val="000000"/>
                </a:solidFill>
                <a:highlight>
                  <a:srgbClr val="FFFFFF"/>
                </a:highlight>
                <a:latin typeface="+mj-lt"/>
                <a:cs typeface="Calibri"/>
              </a:rPr>
              <a:t>Unidad 3: Fundamentos de Programación</a:t>
            </a:r>
          </a:p>
          <a:p>
            <a:pPr marL="342900" indent="-342900" algn="just">
              <a:buAutoNum type="arabicPeriod"/>
            </a:pPr>
            <a:r>
              <a:rPr lang="es-ES" sz="1800" dirty="0">
                <a:solidFill>
                  <a:srgbClr val="000000"/>
                </a:solidFill>
                <a:highlight>
                  <a:srgbClr val="FFFFFF"/>
                </a:highlight>
                <a:latin typeface="+mj-lt"/>
                <a:cs typeface="Calibri"/>
              </a:rPr>
              <a:t>Unidad 4: Manejo de Datos y Funciones</a:t>
            </a:r>
          </a:p>
          <a:p>
            <a:pPr marL="342900" indent="-342900" algn="just">
              <a:buAutoNum type="arabicPeriod"/>
            </a:pPr>
            <a:r>
              <a:rPr lang="es-ES" sz="1800" dirty="0">
                <a:solidFill>
                  <a:srgbClr val="000000"/>
                </a:solidFill>
                <a:highlight>
                  <a:srgbClr val="FFFFFF"/>
                </a:highlight>
                <a:latin typeface="+mj-lt"/>
                <a:cs typeface="Calibri"/>
              </a:rPr>
              <a:t>Unidad 5: Programación Orientada a Objetos (POO)</a:t>
            </a:r>
          </a:p>
          <a:p>
            <a:pPr marL="342900" indent="-342900" algn="just">
              <a:buAutoNum type="arabicPeriod"/>
            </a:pPr>
            <a:r>
              <a:rPr lang="es-ES" sz="1800" dirty="0">
                <a:solidFill>
                  <a:srgbClr val="000000"/>
                </a:solidFill>
                <a:highlight>
                  <a:srgbClr val="FFFFFF"/>
                </a:highlight>
                <a:latin typeface="+mj-lt"/>
                <a:cs typeface="Calibri"/>
              </a:rPr>
              <a:t>Unidad 6: Estructuras de Datos</a:t>
            </a:r>
            <a:endParaRPr lang="en-US" sz="1800" dirty="0">
              <a:solidFill>
                <a:srgbClr val="000000"/>
              </a:solidFill>
              <a:highlight>
                <a:srgbClr val="FFFFFF"/>
              </a:highlight>
              <a:latin typeface="+mj-lt"/>
              <a:cs typeface="Calibri"/>
            </a:endParaRPr>
          </a:p>
        </p:txBody>
      </p:sp>
    </p:spTree>
    <p:extLst>
      <p:ext uri="{BB962C8B-B14F-4D97-AF65-F5344CB8AC3E}">
        <p14:creationId xmlns:p14="http://schemas.microsoft.com/office/powerpoint/2010/main" val="576323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C7033B3-7F62-4FA6-A164-5EFE2DDF5768}"/>
              </a:ext>
            </a:extLst>
          </p:cNvPr>
          <p:cNvSpPr txBox="1"/>
          <p:nvPr/>
        </p:nvSpPr>
        <p:spPr>
          <a:xfrm>
            <a:off x="3229336" y="229868"/>
            <a:ext cx="4143737" cy="769441"/>
          </a:xfrm>
          <a:prstGeom prst="rect">
            <a:avLst/>
          </a:prstGeom>
          <a:noFill/>
        </p:spPr>
        <p:txBody>
          <a:bodyPr wrap="square" rtlCol="0">
            <a:spAutoFit/>
          </a:bodyPr>
          <a:lstStyle/>
          <a:p>
            <a:pPr algn="ctr"/>
            <a:r>
              <a:rPr lang="es-CO" sz="2400" b="1" dirty="0"/>
              <a:t>Estrategia de Evaluación</a:t>
            </a:r>
          </a:p>
          <a:p>
            <a:pPr algn="ctr"/>
            <a:r>
              <a:rPr lang="es-CO" sz="2000" b="1" dirty="0" err="1">
                <a:solidFill>
                  <a:schemeClr val="accent1"/>
                </a:solidFill>
              </a:rPr>
              <a:t>Evaluation</a:t>
            </a:r>
            <a:r>
              <a:rPr lang="es-CO" sz="2000" b="1" dirty="0">
                <a:solidFill>
                  <a:schemeClr val="accent1"/>
                </a:solidFill>
              </a:rPr>
              <a:t> </a:t>
            </a:r>
            <a:r>
              <a:rPr lang="es-CO" sz="2000" b="1" dirty="0" err="1">
                <a:solidFill>
                  <a:schemeClr val="accent1"/>
                </a:solidFill>
              </a:rPr>
              <a:t>Strategy</a:t>
            </a:r>
            <a:endParaRPr lang="es-CO" sz="2000" b="1" dirty="0">
              <a:solidFill>
                <a:schemeClr val="accent1"/>
              </a:solidFill>
            </a:endParaRPr>
          </a:p>
        </p:txBody>
      </p:sp>
      <p:graphicFrame>
        <p:nvGraphicFramePr>
          <p:cNvPr id="7" name="Tabla 6">
            <a:extLst>
              <a:ext uri="{FF2B5EF4-FFF2-40B4-BE49-F238E27FC236}">
                <a16:creationId xmlns:a16="http://schemas.microsoft.com/office/drawing/2014/main" id="{1CE72912-EEBC-97B4-9AC6-148FD1F3DB39}"/>
              </a:ext>
            </a:extLst>
          </p:cNvPr>
          <p:cNvGraphicFramePr>
            <a:graphicFrameLocks noGrp="1"/>
          </p:cNvGraphicFramePr>
          <p:nvPr>
            <p:extLst>
              <p:ext uri="{D42A27DB-BD31-4B8C-83A1-F6EECF244321}">
                <p14:modId xmlns:p14="http://schemas.microsoft.com/office/powerpoint/2010/main" val="2835572475"/>
              </p:ext>
            </p:extLst>
          </p:nvPr>
        </p:nvGraphicFramePr>
        <p:xfrm>
          <a:off x="960120" y="1342542"/>
          <a:ext cx="8929116" cy="4544994"/>
        </p:xfrm>
        <a:graphic>
          <a:graphicData uri="http://schemas.openxmlformats.org/drawingml/2006/table">
            <a:tbl>
              <a:tblPr>
                <a:tableStyleId>{FABFCF23-3B69-468F-B69F-88F6DE6A72F2}</a:tableStyleId>
              </a:tblPr>
              <a:tblGrid>
                <a:gridCol w="1252728">
                  <a:extLst>
                    <a:ext uri="{9D8B030D-6E8A-4147-A177-3AD203B41FA5}">
                      <a16:colId xmlns:a16="http://schemas.microsoft.com/office/drawing/2014/main" val="4152858618"/>
                    </a:ext>
                  </a:extLst>
                </a:gridCol>
                <a:gridCol w="731520">
                  <a:extLst>
                    <a:ext uri="{9D8B030D-6E8A-4147-A177-3AD203B41FA5}">
                      <a16:colId xmlns:a16="http://schemas.microsoft.com/office/drawing/2014/main" val="4106350683"/>
                    </a:ext>
                  </a:extLst>
                </a:gridCol>
                <a:gridCol w="992124">
                  <a:extLst>
                    <a:ext uri="{9D8B030D-6E8A-4147-A177-3AD203B41FA5}">
                      <a16:colId xmlns:a16="http://schemas.microsoft.com/office/drawing/2014/main" val="4086622674"/>
                    </a:ext>
                  </a:extLst>
                </a:gridCol>
                <a:gridCol w="992124">
                  <a:extLst>
                    <a:ext uri="{9D8B030D-6E8A-4147-A177-3AD203B41FA5}">
                      <a16:colId xmlns:a16="http://schemas.microsoft.com/office/drawing/2014/main" val="1437366494"/>
                    </a:ext>
                  </a:extLst>
                </a:gridCol>
                <a:gridCol w="992124">
                  <a:extLst>
                    <a:ext uri="{9D8B030D-6E8A-4147-A177-3AD203B41FA5}">
                      <a16:colId xmlns:a16="http://schemas.microsoft.com/office/drawing/2014/main" val="3086146201"/>
                    </a:ext>
                  </a:extLst>
                </a:gridCol>
                <a:gridCol w="992124">
                  <a:extLst>
                    <a:ext uri="{9D8B030D-6E8A-4147-A177-3AD203B41FA5}">
                      <a16:colId xmlns:a16="http://schemas.microsoft.com/office/drawing/2014/main" val="1395935986"/>
                    </a:ext>
                  </a:extLst>
                </a:gridCol>
                <a:gridCol w="992124">
                  <a:extLst>
                    <a:ext uri="{9D8B030D-6E8A-4147-A177-3AD203B41FA5}">
                      <a16:colId xmlns:a16="http://schemas.microsoft.com/office/drawing/2014/main" val="15574030"/>
                    </a:ext>
                  </a:extLst>
                </a:gridCol>
                <a:gridCol w="992124">
                  <a:extLst>
                    <a:ext uri="{9D8B030D-6E8A-4147-A177-3AD203B41FA5}">
                      <a16:colId xmlns:a16="http://schemas.microsoft.com/office/drawing/2014/main" val="1282073709"/>
                    </a:ext>
                  </a:extLst>
                </a:gridCol>
                <a:gridCol w="992124">
                  <a:extLst>
                    <a:ext uri="{9D8B030D-6E8A-4147-A177-3AD203B41FA5}">
                      <a16:colId xmlns:a16="http://schemas.microsoft.com/office/drawing/2014/main" val="1011442532"/>
                    </a:ext>
                  </a:extLst>
                </a:gridCol>
              </a:tblGrid>
              <a:tr h="616036">
                <a:tc rowSpan="2">
                  <a:txBody>
                    <a:bodyPr/>
                    <a:lstStyle/>
                    <a:p>
                      <a:r>
                        <a:rPr lang="es-419" sz="1600" dirty="0"/>
                        <a:t>Momento</a:t>
                      </a:r>
                      <a:endParaRPr lang="es-CO" sz="1600" dirty="0"/>
                    </a:p>
                  </a:txBody>
                  <a:tcPr marL="78172" marR="78172" marT="39086" marB="39086" anchor="ctr"/>
                </a:tc>
                <a:tc rowSpan="2">
                  <a:txBody>
                    <a:bodyPr/>
                    <a:lstStyle/>
                    <a:p>
                      <a:r>
                        <a:rPr lang="es-CO" sz="1600"/>
                        <a:t>Fecha</a:t>
                      </a:r>
                    </a:p>
                  </a:txBody>
                  <a:tcPr marL="78172" marR="78172" marT="39086" marB="39086" anchor="ctr"/>
                </a:tc>
                <a:tc rowSpan="2">
                  <a:txBody>
                    <a:bodyPr/>
                    <a:lstStyle/>
                    <a:p>
                      <a:r>
                        <a:rPr lang="es-CO" sz="1600" dirty="0"/>
                        <a:t>Porcentaje</a:t>
                      </a:r>
                    </a:p>
                  </a:txBody>
                  <a:tcPr marL="78172" marR="78172" marT="39086" marB="39086" anchor="ctr"/>
                </a:tc>
                <a:tc rowSpan="2">
                  <a:txBody>
                    <a:bodyPr/>
                    <a:lstStyle/>
                    <a:p>
                      <a:r>
                        <a:rPr lang="es-CO" sz="1600" dirty="0"/>
                        <a:t>Autoevaluación</a:t>
                      </a:r>
                    </a:p>
                  </a:txBody>
                  <a:tcPr marL="78172" marR="78172" marT="39086" marB="39086" anchor="ctr">
                    <a:solidFill>
                      <a:schemeClr val="accent1">
                        <a:lumMod val="20000"/>
                        <a:lumOff val="80000"/>
                      </a:schemeClr>
                    </a:solidFill>
                  </a:tcPr>
                </a:tc>
                <a:tc rowSpan="2">
                  <a:txBody>
                    <a:bodyPr/>
                    <a:lstStyle/>
                    <a:p>
                      <a:r>
                        <a:rPr lang="es-CO" sz="1600" dirty="0"/>
                        <a:t>Coevaluación</a:t>
                      </a:r>
                    </a:p>
                  </a:txBody>
                  <a:tcPr marL="78172" marR="78172" marT="39086" marB="39086" anchor="ctr">
                    <a:solidFill>
                      <a:schemeClr val="accent1">
                        <a:lumMod val="20000"/>
                        <a:lumOff val="80000"/>
                      </a:schemeClr>
                    </a:solidFill>
                  </a:tcPr>
                </a:tc>
                <a:tc gridSpan="4">
                  <a:txBody>
                    <a:bodyPr/>
                    <a:lstStyle/>
                    <a:p>
                      <a:pPr marL="0" marR="0" lvl="0" indent="0" algn="ctr" defTabSz="549164" rtl="0" eaLnBrk="1" fontAlgn="auto" latinLnBrk="0" hangingPunct="1">
                        <a:lnSpc>
                          <a:spcPct val="100000"/>
                        </a:lnSpc>
                        <a:spcBef>
                          <a:spcPts val="0"/>
                        </a:spcBef>
                        <a:spcAft>
                          <a:spcPts val="0"/>
                        </a:spcAft>
                        <a:buClrTx/>
                        <a:buSzTx/>
                        <a:buFontTx/>
                        <a:buNone/>
                        <a:tabLst/>
                        <a:defRPr/>
                      </a:pPr>
                      <a:r>
                        <a:rPr lang="es-CO" sz="1600" dirty="0"/>
                        <a:t>Heteroevaluación</a:t>
                      </a:r>
                    </a:p>
                  </a:txBody>
                  <a:tcPr marL="78172" marR="78172" marT="39086" marB="39086" anchor="ctr">
                    <a:solidFill>
                      <a:schemeClr val="accent1">
                        <a:lumMod val="20000"/>
                        <a:lumOff val="80000"/>
                      </a:schemeClr>
                    </a:solidFill>
                  </a:tcPr>
                </a:tc>
                <a:tc hMerge="1">
                  <a:txBody>
                    <a:bodyPr/>
                    <a:lstStyle/>
                    <a:p>
                      <a:endParaRPr lang="es-CO" sz="1600" dirty="0"/>
                    </a:p>
                  </a:txBody>
                  <a:tcPr marL="78172" marR="78172" marT="39086" marB="39086" anchor="ctr"/>
                </a:tc>
                <a:tc hMerge="1">
                  <a:txBody>
                    <a:bodyPr/>
                    <a:lstStyle/>
                    <a:p>
                      <a:endParaRPr lang="es-CO" sz="1600" dirty="0"/>
                    </a:p>
                  </a:txBody>
                  <a:tcPr marL="78172" marR="78172" marT="39086" marB="39086" anchor="ctr"/>
                </a:tc>
                <a:tc hMerge="1">
                  <a:txBody>
                    <a:bodyPr/>
                    <a:lstStyle/>
                    <a:p>
                      <a:endParaRPr lang="es-CO" sz="1600" dirty="0"/>
                    </a:p>
                  </a:txBody>
                  <a:tcPr marL="78172" marR="78172" marT="39086" marB="39086" anchor="ctr"/>
                </a:tc>
                <a:extLst>
                  <a:ext uri="{0D108BD9-81ED-4DB2-BD59-A6C34878D82A}">
                    <a16:rowId xmlns:a16="http://schemas.microsoft.com/office/drawing/2014/main" val="1644463131"/>
                  </a:ext>
                </a:extLst>
              </a:tr>
              <a:tr h="616036">
                <a:tc vMerge="1">
                  <a:txBody>
                    <a:bodyPr/>
                    <a:lstStyle/>
                    <a:p>
                      <a:endParaRPr lang="es-CO"/>
                    </a:p>
                  </a:txBody>
                  <a:tcPr/>
                </a:tc>
                <a:tc vMerge="1">
                  <a:txBody>
                    <a:bodyPr/>
                    <a:lstStyle/>
                    <a:p>
                      <a:endParaRPr lang="es-CO"/>
                    </a:p>
                  </a:txBody>
                  <a:tcPr/>
                </a:tc>
                <a:tc vMerge="1">
                  <a:txBody>
                    <a:bodyPr/>
                    <a:lstStyle/>
                    <a:p>
                      <a:endParaRPr lang="es-CO"/>
                    </a:p>
                  </a:txBody>
                  <a:tcPr/>
                </a:tc>
                <a:tc vMerge="1">
                  <a:txBody>
                    <a:bodyPr/>
                    <a:lstStyle/>
                    <a:p>
                      <a:endParaRPr lang="es-CO"/>
                    </a:p>
                  </a:txBody>
                  <a:tcPr/>
                </a:tc>
                <a:tc vMerge="1">
                  <a:txBody>
                    <a:bodyPr/>
                    <a:lstStyle/>
                    <a:p>
                      <a:endParaRPr lang="es-CO"/>
                    </a:p>
                  </a:txBody>
                  <a:tcPr/>
                </a:tc>
                <a:tc>
                  <a:txBody>
                    <a:bodyPr/>
                    <a:lstStyle/>
                    <a:p>
                      <a:r>
                        <a:rPr lang="es-CO" sz="1600" dirty="0"/>
                        <a:t>Parcial</a:t>
                      </a:r>
                    </a:p>
                  </a:txBody>
                  <a:tcPr marL="78172" marR="78172" marT="39086" marB="39086" anchor="ctr">
                    <a:solidFill>
                      <a:schemeClr val="accent1">
                        <a:lumMod val="20000"/>
                        <a:lumOff val="80000"/>
                      </a:schemeClr>
                    </a:solidFill>
                  </a:tcPr>
                </a:tc>
                <a:tc>
                  <a:txBody>
                    <a:bodyPr/>
                    <a:lstStyle/>
                    <a:p>
                      <a:r>
                        <a:rPr lang="es-CO" sz="1600" dirty="0"/>
                        <a:t>Certificación Academia</a:t>
                      </a:r>
                    </a:p>
                  </a:txBody>
                  <a:tcPr marL="78172" marR="78172" marT="39086" marB="39086" anchor="ctr">
                    <a:solidFill>
                      <a:schemeClr val="accent1">
                        <a:lumMod val="20000"/>
                        <a:lumOff val="80000"/>
                      </a:schemeClr>
                    </a:solidFill>
                  </a:tcPr>
                </a:tc>
                <a:tc>
                  <a:txBody>
                    <a:bodyPr/>
                    <a:lstStyle/>
                    <a:p>
                      <a:r>
                        <a:rPr lang="es-CO" sz="1600" dirty="0"/>
                        <a:t>Talleres y ejercicios</a:t>
                      </a:r>
                    </a:p>
                  </a:txBody>
                  <a:tcPr marL="78172" marR="78172" marT="39086" marB="39086" anchor="ctr">
                    <a:solidFill>
                      <a:schemeClr val="accent1">
                        <a:lumMod val="20000"/>
                        <a:lumOff val="80000"/>
                      </a:schemeClr>
                    </a:solidFill>
                  </a:tcPr>
                </a:tc>
                <a:tc>
                  <a:txBody>
                    <a:bodyPr/>
                    <a:lstStyle/>
                    <a:p>
                      <a:r>
                        <a:rPr lang="es-CO" sz="1600" dirty="0"/>
                        <a:t>Proyecto</a:t>
                      </a:r>
                    </a:p>
                  </a:txBody>
                  <a:tcPr marL="78172" marR="78172" marT="39086" marB="39086" anchor="ctr">
                    <a:solidFill>
                      <a:schemeClr val="accent1">
                        <a:lumMod val="20000"/>
                        <a:lumOff val="80000"/>
                      </a:schemeClr>
                    </a:solidFill>
                  </a:tcPr>
                </a:tc>
                <a:extLst>
                  <a:ext uri="{0D108BD9-81ED-4DB2-BD59-A6C34878D82A}">
                    <a16:rowId xmlns:a16="http://schemas.microsoft.com/office/drawing/2014/main" val="3475776158"/>
                  </a:ext>
                </a:extLst>
              </a:tr>
              <a:tr h="943597">
                <a:tc>
                  <a:txBody>
                    <a:bodyPr/>
                    <a:lstStyle/>
                    <a:p>
                      <a:r>
                        <a:rPr lang="es-CO" sz="1900"/>
                        <a:t>Primer momento</a:t>
                      </a:r>
                    </a:p>
                  </a:txBody>
                  <a:tcPr marL="78172" marR="78172" marT="39086" marB="39086" anchor="ctr"/>
                </a:tc>
                <a:tc>
                  <a:txBody>
                    <a:bodyPr/>
                    <a:lstStyle/>
                    <a:p>
                      <a:r>
                        <a:rPr lang="es-CO" sz="1900" dirty="0"/>
                        <a:t>30-ago</a:t>
                      </a:r>
                    </a:p>
                  </a:txBody>
                  <a:tcPr marL="78172" marR="78172" marT="39086" marB="39086" anchor="ctr"/>
                </a:tc>
                <a:tc>
                  <a:txBody>
                    <a:bodyPr/>
                    <a:lstStyle/>
                    <a:p>
                      <a:r>
                        <a:rPr lang="es-CO" sz="1900" dirty="0"/>
                        <a:t>30%</a:t>
                      </a:r>
                    </a:p>
                  </a:txBody>
                  <a:tcPr marL="78172" marR="78172" marT="39086" marB="39086" anchor="ctr"/>
                </a:tc>
                <a:tc>
                  <a:txBody>
                    <a:bodyPr/>
                    <a:lstStyle/>
                    <a:p>
                      <a:r>
                        <a:rPr lang="es-CO" sz="1900" dirty="0"/>
                        <a:t>2%</a:t>
                      </a:r>
                    </a:p>
                  </a:txBody>
                  <a:tcPr marL="78172" marR="78172" marT="39086" marB="39086" anchor="ctr">
                    <a:solidFill>
                      <a:schemeClr val="accent1">
                        <a:lumMod val="20000"/>
                        <a:lumOff val="80000"/>
                      </a:schemeClr>
                    </a:solidFill>
                  </a:tcPr>
                </a:tc>
                <a:tc>
                  <a:txBody>
                    <a:bodyPr/>
                    <a:lstStyle/>
                    <a:p>
                      <a:r>
                        <a:rPr lang="es-CO" sz="1900" dirty="0"/>
                        <a:t>3%</a:t>
                      </a:r>
                    </a:p>
                  </a:txBody>
                  <a:tcPr marL="78172" marR="78172" marT="39086" marB="39086" anchor="ctr">
                    <a:solidFill>
                      <a:schemeClr val="accent1">
                        <a:lumMod val="20000"/>
                        <a:lumOff val="80000"/>
                      </a:schemeClr>
                    </a:solidFill>
                  </a:tcPr>
                </a:tc>
                <a:tc>
                  <a:txBody>
                    <a:bodyPr/>
                    <a:lstStyle/>
                    <a:p>
                      <a:r>
                        <a:rPr lang="es-CO" sz="1900" dirty="0"/>
                        <a:t>70%</a:t>
                      </a:r>
                    </a:p>
                  </a:txBody>
                  <a:tcPr marL="78172" marR="78172" marT="39086" marB="39086" anchor="ctr">
                    <a:solidFill>
                      <a:schemeClr val="accent1">
                        <a:lumMod val="20000"/>
                        <a:lumOff val="80000"/>
                      </a:schemeClr>
                    </a:solidFill>
                  </a:tcPr>
                </a:tc>
                <a:tc>
                  <a:txBody>
                    <a:bodyPr/>
                    <a:lstStyle/>
                    <a:p>
                      <a:r>
                        <a:rPr lang="es-CO" sz="1900" dirty="0"/>
                        <a:t>10%</a:t>
                      </a:r>
                    </a:p>
                  </a:txBody>
                  <a:tcPr marL="78172" marR="78172" marT="39086" marB="39086" anchor="ctr">
                    <a:solidFill>
                      <a:schemeClr val="accent1">
                        <a:lumMod val="20000"/>
                        <a:lumOff val="80000"/>
                      </a:schemeClr>
                    </a:solidFill>
                  </a:tcPr>
                </a:tc>
                <a:tc>
                  <a:txBody>
                    <a:bodyPr/>
                    <a:lstStyle/>
                    <a:p>
                      <a:r>
                        <a:rPr lang="es-CO" sz="1900" dirty="0"/>
                        <a:t>15%</a:t>
                      </a:r>
                    </a:p>
                  </a:txBody>
                  <a:tcPr marL="78172" marR="78172" marT="39086" marB="39086" anchor="ctr">
                    <a:solidFill>
                      <a:schemeClr val="accent1">
                        <a:lumMod val="20000"/>
                        <a:lumOff val="80000"/>
                      </a:schemeClr>
                    </a:solidFill>
                  </a:tcPr>
                </a:tc>
                <a:tc>
                  <a:txBody>
                    <a:bodyPr/>
                    <a:lstStyle/>
                    <a:p>
                      <a:r>
                        <a:rPr lang="es-CO" sz="1900" dirty="0"/>
                        <a:t>-</a:t>
                      </a:r>
                    </a:p>
                  </a:txBody>
                  <a:tcPr marL="78172" marR="78172" marT="39086" marB="39086" anchor="ctr">
                    <a:solidFill>
                      <a:schemeClr val="accent1">
                        <a:lumMod val="20000"/>
                        <a:lumOff val="80000"/>
                      </a:schemeClr>
                    </a:solidFill>
                  </a:tcPr>
                </a:tc>
                <a:extLst>
                  <a:ext uri="{0D108BD9-81ED-4DB2-BD59-A6C34878D82A}">
                    <a16:rowId xmlns:a16="http://schemas.microsoft.com/office/drawing/2014/main" val="1846145038"/>
                  </a:ext>
                </a:extLst>
              </a:tr>
              <a:tr h="1232072">
                <a:tc>
                  <a:txBody>
                    <a:bodyPr/>
                    <a:lstStyle/>
                    <a:p>
                      <a:r>
                        <a:rPr lang="es-CO" sz="1900"/>
                        <a:t>Segundo momento</a:t>
                      </a:r>
                    </a:p>
                  </a:txBody>
                  <a:tcPr marL="78172" marR="78172" marT="39086" marB="39086" anchor="ctr"/>
                </a:tc>
                <a:tc>
                  <a:txBody>
                    <a:bodyPr/>
                    <a:lstStyle/>
                    <a:p>
                      <a:r>
                        <a:rPr lang="es-CO" sz="1900" dirty="0"/>
                        <a:t>4-oct</a:t>
                      </a:r>
                    </a:p>
                  </a:txBody>
                  <a:tcPr marL="78172" marR="78172" marT="39086" marB="39086" anchor="ctr"/>
                </a:tc>
                <a:tc>
                  <a:txBody>
                    <a:bodyPr/>
                    <a:lstStyle/>
                    <a:p>
                      <a:r>
                        <a:rPr lang="es-CO" sz="1900" dirty="0"/>
                        <a:t>30%</a:t>
                      </a:r>
                    </a:p>
                  </a:txBody>
                  <a:tcPr marL="78172" marR="78172" marT="39086" marB="39086" anchor="ctr"/>
                </a:tc>
                <a:tc>
                  <a:txBody>
                    <a:bodyPr/>
                    <a:lstStyle/>
                    <a:p>
                      <a:r>
                        <a:rPr lang="es-CO" sz="1900" dirty="0"/>
                        <a:t>2%</a:t>
                      </a:r>
                    </a:p>
                  </a:txBody>
                  <a:tcPr marL="78172" marR="78172" marT="39086" marB="39086" anchor="ctr">
                    <a:solidFill>
                      <a:schemeClr val="accent1">
                        <a:lumMod val="20000"/>
                        <a:lumOff val="80000"/>
                      </a:schemeClr>
                    </a:solidFill>
                  </a:tcPr>
                </a:tc>
                <a:tc>
                  <a:txBody>
                    <a:bodyPr/>
                    <a:lstStyle/>
                    <a:p>
                      <a:r>
                        <a:rPr lang="es-CO" sz="1900" dirty="0"/>
                        <a:t>3%</a:t>
                      </a:r>
                    </a:p>
                  </a:txBody>
                  <a:tcPr marL="78172" marR="78172" marT="39086" marB="39086" anchor="ctr">
                    <a:solidFill>
                      <a:schemeClr val="accent1">
                        <a:lumMod val="20000"/>
                        <a:lumOff val="80000"/>
                      </a:schemeClr>
                    </a:solidFill>
                  </a:tcPr>
                </a:tc>
                <a:tc>
                  <a:txBody>
                    <a:bodyPr/>
                    <a:lstStyle/>
                    <a:p>
                      <a:r>
                        <a:rPr lang="es-CO" sz="1900" dirty="0"/>
                        <a:t>70%</a:t>
                      </a:r>
                    </a:p>
                  </a:txBody>
                  <a:tcPr marL="78172" marR="78172" marT="39086" marB="39086" anchor="ctr">
                    <a:solidFill>
                      <a:schemeClr val="accent1">
                        <a:lumMod val="20000"/>
                        <a:lumOff val="80000"/>
                      </a:schemeClr>
                    </a:solidFill>
                  </a:tcPr>
                </a:tc>
                <a:tc>
                  <a:txBody>
                    <a:bodyPr/>
                    <a:lstStyle/>
                    <a:p>
                      <a:r>
                        <a:rPr lang="es-CO" sz="1900" dirty="0"/>
                        <a:t>10%</a:t>
                      </a:r>
                    </a:p>
                  </a:txBody>
                  <a:tcPr marL="78172" marR="78172" marT="39086" marB="39086" anchor="ctr">
                    <a:solidFill>
                      <a:schemeClr val="accent1">
                        <a:lumMod val="20000"/>
                        <a:lumOff val="80000"/>
                      </a:schemeClr>
                    </a:solidFill>
                  </a:tcPr>
                </a:tc>
                <a:tc>
                  <a:txBody>
                    <a:bodyPr/>
                    <a:lstStyle/>
                    <a:p>
                      <a:r>
                        <a:rPr lang="es-CO" sz="1900" dirty="0"/>
                        <a:t>15%</a:t>
                      </a:r>
                    </a:p>
                  </a:txBody>
                  <a:tcPr marL="78172" marR="78172" marT="39086" marB="39086" anchor="ctr">
                    <a:solidFill>
                      <a:schemeClr val="accent1">
                        <a:lumMod val="20000"/>
                        <a:lumOff val="80000"/>
                      </a:schemeClr>
                    </a:solidFill>
                  </a:tcPr>
                </a:tc>
                <a:tc>
                  <a:txBody>
                    <a:bodyPr/>
                    <a:lstStyle/>
                    <a:p>
                      <a:r>
                        <a:rPr lang="es-CO" sz="1900" dirty="0"/>
                        <a:t>-</a:t>
                      </a:r>
                    </a:p>
                  </a:txBody>
                  <a:tcPr marL="78172" marR="78172" marT="39086" marB="39086" anchor="ctr">
                    <a:solidFill>
                      <a:schemeClr val="accent1">
                        <a:lumMod val="20000"/>
                        <a:lumOff val="80000"/>
                      </a:schemeClr>
                    </a:solidFill>
                  </a:tcPr>
                </a:tc>
                <a:extLst>
                  <a:ext uri="{0D108BD9-81ED-4DB2-BD59-A6C34878D82A}">
                    <a16:rowId xmlns:a16="http://schemas.microsoft.com/office/drawing/2014/main" val="3074466065"/>
                  </a:ext>
                </a:extLst>
              </a:tr>
              <a:tr h="943597">
                <a:tc>
                  <a:txBody>
                    <a:bodyPr/>
                    <a:lstStyle/>
                    <a:p>
                      <a:r>
                        <a:rPr lang="es-CO" sz="1900"/>
                        <a:t>Tercer momento</a:t>
                      </a:r>
                    </a:p>
                  </a:txBody>
                  <a:tcPr marL="78172" marR="78172" marT="39086" marB="39086" anchor="ctr"/>
                </a:tc>
                <a:tc>
                  <a:txBody>
                    <a:bodyPr/>
                    <a:lstStyle/>
                    <a:p>
                      <a:r>
                        <a:rPr lang="es-CO" sz="1900" dirty="0"/>
                        <a:t>15-nov</a:t>
                      </a:r>
                    </a:p>
                  </a:txBody>
                  <a:tcPr marL="78172" marR="78172" marT="39086" marB="39086" anchor="ctr"/>
                </a:tc>
                <a:tc>
                  <a:txBody>
                    <a:bodyPr/>
                    <a:lstStyle/>
                    <a:p>
                      <a:r>
                        <a:rPr lang="es-CO" sz="1900" dirty="0"/>
                        <a:t>40%</a:t>
                      </a:r>
                    </a:p>
                  </a:txBody>
                  <a:tcPr marL="78172" marR="78172" marT="39086" marB="39086" anchor="ctr"/>
                </a:tc>
                <a:tc>
                  <a:txBody>
                    <a:bodyPr/>
                    <a:lstStyle/>
                    <a:p>
                      <a:r>
                        <a:rPr lang="es-CO" sz="1900"/>
                        <a:t>2%</a:t>
                      </a:r>
                    </a:p>
                  </a:txBody>
                  <a:tcPr marL="78172" marR="78172" marT="39086" marB="39086" anchor="ctr">
                    <a:solidFill>
                      <a:schemeClr val="accent1">
                        <a:lumMod val="20000"/>
                        <a:lumOff val="80000"/>
                      </a:schemeClr>
                    </a:solidFill>
                  </a:tcPr>
                </a:tc>
                <a:tc>
                  <a:txBody>
                    <a:bodyPr/>
                    <a:lstStyle/>
                    <a:p>
                      <a:r>
                        <a:rPr lang="es-CO" sz="1900" dirty="0"/>
                        <a:t>3%</a:t>
                      </a:r>
                    </a:p>
                  </a:txBody>
                  <a:tcPr marL="78172" marR="78172" marT="39086" marB="39086" anchor="ctr">
                    <a:solidFill>
                      <a:schemeClr val="accent1">
                        <a:lumMod val="20000"/>
                        <a:lumOff val="80000"/>
                      </a:schemeClr>
                    </a:solidFill>
                  </a:tcPr>
                </a:tc>
                <a:tc>
                  <a:txBody>
                    <a:bodyPr/>
                    <a:lstStyle/>
                    <a:p>
                      <a:r>
                        <a:rPr lang="es-CO" sz="1900" dirty="0"/>
                        <a:t>50%</a:t>
                      </a:r>
                    </a:p>
                  </a:txBody>
                  <a:tcPr marL="78172" marR="78172" marT="39086" marB="39086" anchor="ctr">
                    <a:solidFill>
                      <a:schemeClr val="accent1">
                        <a:lumMod val="20000"/>
                        <a:lumOff val="80000"/>
                      </a:schemeClr>
                    </a:solidFill>
                  </a:tcPr>
                </a:tc>
                <a:tc>
                  <a:txBody>
                    <a:bodyPr/>
                    <a:lstStyle/>
                    <a:p>
                      <a:r>
                        <a:rPr lang="es-CO" sz="1900" dirty="0"/>
                        <a:t>10%</a:t>
                      </a:r>
                    </a:p>
                  </a:txBody>
                  <a:tcPr marL="78172" marR="78172" marT="39086" marB="39086" anchor="ctr">
                    <a:solidFill>
                      <a:schemeClr val="accent1">
                        <a:lumMod val="20000"/>
                        <a:lumOff val="80000"/>
                      </a:schemeClr>
                    </a:solidFill>
                  </a:tcPr>
                </a:tc>
                <a:tc>
                  <a:txBody>
                    <a:bodyPr/>
                    <a:lstStyle/>
                    <a:p>
                      <a:r>
                        <a:rPr lang="es-CO" sz="1900" dirty="0"/>
                        <a:t>15%</a:t>
                      </a:r>
                    </a:p>
                  </a:txBody>
                  <a:tcPr marL="78172" marR="78172" marT="39086" marB="39086" anchor="ctr">
                    <a:solidFill>
                      <a:schemeClr val="accent1">
                        <a:lumMod val="20000"/>
                        <a:lumOff val="80000"/>
                      </a:schemeClr>
                    </a:solidFill>
                  </a:tcPr>
                </a:tc>
                <a:tc>
                  <a:txBody>
                    <a:bodyPr/>
                    <a:lstStyle/>
                    <a:p>
                      <a:r>
                        <a:rPr lang="es-CO" sz="1900" dirty="0"/>
                        <a:t>20%</a:t>
                      </a:r>
                    </a:p>
                  </a:txBody>
                  <a:tcPr marL="78172" marR="78172" marT="39086" marB="39086" anchor="ctr">
                    <a:solidFill>
                      <a:schemeClr val="accent1">
                        <a:lumMod val="20000"/>
                        <a:lumOff val="80000"/>
                      </a:schemeClr>
                    </a:solidFill>
                  </a:tcPr>
                </a:tc>
                <a:extLst>
                  <a:ext uri="{0D108BD9-81ED-4DB2-BD59-A6C34878D82A}">
                    <a16:rowId xmlns:a16="http://schemas.microsoft.com/office/drawing/2014/main" val="4134348494"/>
                  </a:ext>
                </a:extLst>
              </a:tr>
            </a:tbl>
          </a:graphicData>
        </a:graphic>
      </p:graphicFrame>
    </p:spTree>
    <p:extLst>
      <p:ext uri="{BB962C8B-B14F-4D97-AF65-F5344CB8AC3E}">
        <p14:creationId xmlns:p14="http://schemas.microsoft.com/office/powerpoint/2010/main" val="1857284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2ED6D620-4E76-3226-9F65-094BFC5E9976}"/>
              </a:ext>
            </a:extLst>
          </p:cNvPr>
          <p:cNvSpPr txBox="1"/>
          <p:nvPr/>
        </p:nvSpPr>
        <p:spPr>
          <a:xfrm>
            <a:off x="3567663" y="835626"/>
            <a:ext cx="4143737" cy="769441"/>
          </a:xfrm>
          <a:prstGeom prst="rect">
            <a:avLst/>
          </a:prstGeom>
          <a:noFill/>
        </p:spPr>
        <p:txBody>
          <a:bodyPr wrap="square" rtlCol="0">
            <a:spAutoFit/>
          </a:bodyPr>
          <a:lstStyle/>
          <a:p>
            <a:pPr algn="ctr"/>
            <a:r>
              <a:rPr lang="es-CO" sz="2400" b="1" dirty="0"/>
              <a:t>Recomendaciones</a:t>
            </a:r>
          </a:p>
          <a:p>
            <a:pPr algn="ctr"/>
            <a:r>
              <a:rPr lang="es-CO" sz="2000" b="1" dirty="0" err="1">
                <a:solidFill>
                  <a:schemeClr val="accent1"/>
                </a:solidFill>
              </a:rPr>
              <a:t>Recommendations</a:t>
            </a:r>
            <a:endParaRPr lang="es-CO" sz="2000" b="1" dirty="0">
              <a:solidFill>
                <a:schemeClr val="accent1"/>
              </a:solidFill>
            </a:endParaRPr>
          </a:p>
        </p:txBody>
      </p:sp>
      <p:sp>
        <p:nvSpPr>
          <p:cNvPr id="7" name="CuadroTexto 6">
            <a:extLst>
              <a:ext uri="{FF2B5EF4-FFF2-40B4-BE49-F238E27FC236}">
                <a16:creationId xmlns:a16="http://schemas.microsoft.com/office/drawing/2014/main" id="{A2CF74D3-AD71-8ECE-4322-0E5499356277}"/>
              </a:ext>
            </a:extLst>
          </p:cNvPr>
          <p:cNvSpPr txBox="1"/>
          <p:nvPr/>
        </p:nvSpPr>
        <p:spPr>
          <a:xfrm>
            <a:off x="1139154" y="1803087"/>
            <a:ext cx="9467886" cy="3970318"/>
          </a:xfrm>
          <a:prstGeom prst="rect">
            <a:avLst/>
          </a:prstGeom>
          <a:noFill/>
        </p:spPr>
        <p:txBody>
          <a:bodyPr wrap="square">
            <a:spAutoFit/>
          </a:bodyPr>
          <a:lstStyle/>
          <a:p>
            <a:pPr marL="342900" indent="-342900" algn="just" rtl="0" fontAlgn="base">
              <a:buFont typeface="+mj-lt"/>
              <a:buAutoNum type="arabicPeriod"/>
            </a:pPr>
            <a:r>
              <a:rPr lang="es-ES" sz="1800" dirty="0">
                <a:solidFill>
                  <a:srgbClr val="000000"/>
                </a:solidFill>
                <a:highlight>
                  <a:srgbClr val="FFFFFF"/>
                </a:highlight>
                <a:latin typeface="+mj-lt"/>
              </a:rPr>
              <a:t>Si no me siento capacitado para el parcial, puedo no entrar y pagar diferido o intentarlo. El diferido, con más de 15 días de estudio, será más complejo.</a:t>
            </a:r>
          </a:p>
          <a:p>
            <a:pPr marL="342900" indent="-342900" algn="just" rtl="0" fontAlgn="base">
              <a:buFont typeface="+mj-lt"/>
              <a:buAutoNum type="arabicPeriod"/>
            </a:pPr>
            <a:r>
              <a:rPr lang="es-ES" sz="1800" dirty="0">
                <a:solidFill>
                  <a:srgbClr val="000000"/>
                </a:solidFill>
                <a:highlight>
                  <a:srgbClr val="FFFFFF"/>
                </a:highlight>
                <a:latin typeface="+mj-lt"/>
              </a:rPr>
              <a:t>Si no entrego actividades a tiempo, tengo 24 horas para enviarlas por correo. Sin excusa válida, la nota será cero y se calificará sobre 3.0.</a:t>
            </a:r>
          </a:p>
          <a:p>
            <a:pPr marL="342900" indent="-342900" algn="just" rtl="0" fontAlgn="base">
              <a:buFont typeface="+mj-lt"/>
              <a:buAutoNum type="arabicPeriod"/>
            </a:pPr>
            <a:r>
              <a:rPr lang="es-ES" sz="1800" dirty="0">
                <a:solidFill>
                  <a:srgbClr val="000000"/>
                </a:solidFill>
                <a:highlight>
                  <a:srgbClr val="FFFFFF"/>
                </a:highlight>
                <a:latin typeface="+mj-lt"/>
              </a:rPr>
              <a:t>Si falto a un quiz sorpresa, solo se repondrá con excusa válida; de lo contrario, no contará.</a:t>
            </a:r>
          </a:p>
          <a:p>
            <a:pPr marL="342900" indent="-342900" algn="just" rtl="0" fontAlgn="base">
              <a:buFont typeface="+mj-lt"/>
              <a:buAutoNum type="arabicPeriod"/>
            </a:pPr>
            <a:r>
              <a:rPr lang="es-ES" sz="1800" dirty="0">
                <a:solidFill>
                  <a:srgbClr val="000000"/>
                </a:solidFill>
                <a:highlight>
                  <a:srgbClr val="FFFFFF"/>
                </a:highlight>
                <a:latin typeface="+mj-lt"/>
              </a:rPr>
              <a:t>Las actividades en clase deben entregarse 10 minutos antes del cierre en plataforma. Si no se entrega a tiempo, se calificará sobre 3.0, únicamente aquellas durante el plazo de entrega tardía, normalmente será 10 min.</a:t>
            </a:r>
          </a:p>
          <a:p>
            <a:pPr marL="342900" indent="-342900" algn="just" rtl="0" fontAlgn="base">
              <a:buFont typeface="+mj-lt"/>
              <a:buAutoNum type="arabicPeriod"/>
            </a:pPr>
            <a:r>
              <a:rPr lang="es-ES" sz="1800" dirty="0">
                <a:solidFill>
                  <a:srgbClr val="000000"/>
                </a:solidFill>
                <a:highlight>
                  <a:srgbClr val="FFFFFF"/>
                </a:highlight>
                <a:latin typeface="+mj-lt"/>
              </a:rPr>
              <a:t>Usar el repositorio de apoyo para bajar material y ejemplos realizado en clase: </a:t>
            </a:r>
            <a:r>
              <a:rPr lang="es-ES" sz="1800" dirty="0">
                <a:solidFill>
                  <a:srgbClr val="000000"/>
                </a:solidFill>
                <a:highlight>
                  <a:srgbClr val="FFFFFF"/>
                </a:highlight>
                <a:latin typeface="+mj-lt"/>
                <a:hlinkClick r:id="rId2"/>
              </a:rPr>
              <a:t>https://github.com/code-corhuila/estructura-datos-2024-b.git</a:t>
            </a:r>
            <a:r>
              <a:rPr lang="es-ES" sz="1800" dirty="0">
                <a:solidFill>
                  <a:srgbClr val="000000"/>
                </a:solidFill>
                <a:highlight>
                  <a:srgbClr val="FFFFFF"/>
                </a:highlight>
                <a:latin typeface="+mj-lt"/>
              </a:rPr>
              <a:t> </a:t>
            </a:r>
          </a:p>
          <a:p>
            <a:pPr marL="342900" indent="-342900" algn="just" rtl="0" fontAlgn="base">
              <a:buFont typeface="+mj-lt"/>
              <a:buAutoNum type="arabicPeriod"/>
            </a:pPr>
            <a:r>
              <a:rPr lang="es-ES" sz="1800" dirty="0">
                <a:solidFill>
                  <a:srgbClr val="000000"/>
                </a:solidFill>
                <a:highlight>
                  <a:srgbClr val="FFFFFF"/>
                </a:highlight>
                <a:latin typeface="+mj-lt"/>
              </a:rPr>
              <a:t>Usar únicamente Moodle con plataforma de entrega oficial para las actividades.</a:t>
            </a:r>
          </a:p>
          <a:p>
            <a:pPr marL="342900" indent="-342900" algn="just" rtl="0" fontAlgn="base">
              <a:buFont typeface="+mj-lt"/>
              <a:buAutoNum type="arabicPeriod"/>
            </a:pPr>
            <a:r>
              <a:rPr lang="es-ES" sz="1800" dirty="0">
                <a:solidFill>
                  <a:srgbClr val="000000"/>
                </a:solidFill>
                <a:highlight>
                  <a:srgbClr val="FFFFFF"/>
                </a:highlight>
                <a:latin typeface="+mj-lt"/>
              </a:rPr>
              <a:t>Medio de comunicación oficial, grupo </a:t>
            </a:r>
            <a:r>
              <a:rPr lang="es-ES" sz="1800" b="1" dirty="0">
                <a:solidFill>
                  <a:srgbClr val="000000"/>
                </a:solidFill>
                <a:highlight>
                  <a:srgbClr val="FFFFFF"/>
                </a:highlight>
                <a:latin typeface="+mj-lt"/>
              </a:rPr>
              <a:t>2024-2 Estructura de Datos</a:t>
            </a:r>
            <a:endParaRPr lang="es-ES" sz="1800" dirty="0">
              <a:solidFill>
                <a:srgbClr val="000000"/>
              </a:solidFill>
              <a:highlight>
                <a:srgbClr val="FFFFFF"/>
              </a:highlight>
              <a:latin typeface="+mj-lt"/>
            </a:endParaRPr>
          </a:p>
          <a:p>
            <a:pPr marL="342900" indent="-342900" algn="just" rtl="0" fontAlgn="base">
              <a:buFont typeface="+mj-lt"/>
              <a:buAutoNum type="arabicPeriod"/>
            </a:pPr>
            <a:endParaRPr lang="es-ES" sz="1800" dirty="0">
              <a:solidFill>
                <a:srgbClr val="000000"/>
              </a:solidFill>
              <a:highlight>
                <a:srgbClr val="FFFFFF"/>
              </a:highlight>
              <a:latin typeface="+mj-lt"/>
            </a:endParaRPr>
          </a:p>
          <a:p>
            <a:pPr marL="342900" indent="-342900" algn="just" rtl="0" fontAlgn="base">
              <a:buFont typeface="+mj-lt"/>
              <a:buAutoNum type="arabicPeriod"/>
            </a:pPr>
            <a:endParaRPr lang="es-ES" sz="1800" dirty="0">
              <a:solidFill>
                <a:srgbClr val="000000"/>
              </a:solidFill>
              <a:highlight>
                <a:srgbClr val="FFFFFF"/>
              </a:highlight>
              <a:latin typeface="+mj-lt"/>
            </a:endParaRPr>
          </a:p>
        </p:txBody>
      </p:sp>
    </p:spTree>
    <p:extLst>
      <p:ext uri="{BB962C8B-B14F-4D97-AF65-F5344CB8AC3E}">
        <p14:creationId xmlns:p14="http://schemas.microsoft.com/office/powerpoint/2010/main" val="2122678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C7033B3-7F62-4FA6-A164-5EFE2DDF5768}"/>
              </a:ext>
            </a:extLst>
          </p:cNvPr>
          <p:cNvSpPr txBox="1"/>
          <p:nvPr/>
        </p:nvSpPr>
        <p:spPr>
          <a:xfrm>
            <a:off x="3229336" y="229868"/>
            <a:ext cx="4143737" cy="769441"/>
          </a:xfrm>
          <a:prstGeom prst="rect">
            <a:avLst/>
          </a:prstGeom>
          <a:noFill/>
        </p:spPr>
        <p:txBody>
          <a:bodyPr wrap="square" rtlCol="0">
            <a:spAutoFit/>
          </a:bodyPr>
          <a:lstStyle/>
          <a:p>
            <a:pPr algn="ctr"/>
            <a:r>
              <a:rPr lang="es-CO" sz="2400" b="1" dirty="0"/>
              <a:t>Tutorías</a:t>
            </a:r>
          </a:p>
          <a:p>
            <a:pPr algn="ctr"/>
            <a:r>
              <a:rPr lang="es-CO" sz="2000" b="1" dirty="0" err="1">
                <a:solidFill>
                  <a:schemeClr val="accent1"/>
                </a:solidFill>
              </a:rPr>
              <a:t>Mentoring</a:t>
            </a:r>
            <a:endParaRPr lang="es-CO" sz="2000" b="1" dirty="0">
              <a:solidFill>
                <a:schemeClr val="accent1"/>
              </a:solidFill>
            </a:endParaRPr>
          </a:p>
        </p:txBody>
      </p:sp>
      <p:graphicFrame>
        <p:nvGraphicFramePr>
          <p:cNvPr id="4" name="Tabla 3">
            <a:extLst>
              <a:ext uri="{FF2B5EF4-FFF2-40B4-BE49-F238E27FC236}">
                <a16:creationId xmlns:a16="http://schemas.microsoft.com/office/drawing/2014/main" id="{020CC537-A1BD-880D-7315-FD38C1DAE188}"/>
              </a:ext>
            </a:extLst>
          </p:cNvPr>
          <p:cNvGraphicFramePr>
            <a:graphicFrameLocks noGrp="1"/>
          </p:cNvGraphicFramePr>
          <p:nvPr>
            <p:extLst>
              <p:ext uri="{D42A27DB-BD31-4B8C-83A1-F6EECF244321}">
                <p14:modId xmlns:p14="http://schemas.microsoft.com/office/powerpoint/2010/main" val="1752271241"/>
              </p:ext>
            </p:extLst>
          </p:nvPr>
        </p:nvGraphicFramePr>
        <p:xfrm>
          <a:off x="2683511" y="1114537"/>
          <a:ext cx="5419372" cy="3740150"/>
        </p:xfrm>
        <a:graphic>
          <a:graphicData uri="http://schemas.openxmlformats.org/drawingml/2006/table">
            <a:tbl>
              <a:tblPr firstRow="1" bandRow="1">
                <a:tableStyleId>{7DF18680-E054-41AD-8BC1-D1AEF772440D}</a:tableStyleId>
              </a:tblPr>
              <a:tblGrid>
                <a:gridCol w="2709686">
                  <a:extLst>
                    <a:ext uri="{9D8B030D-6E8A-4147-A177-3AD203B41FA5}">
                      <a16:colId xmlns:a16="http://schemas.microsoft.com/office/drawing/2014/main" val="2062478438"/>
                    </a:ext>
                  </a:extLst>
                </a:gridCol>
                <a:gridCol w="2709686">
                  <a:extLst>
                    <a:ext uri="{9D8B030D-6E8A-4147-A177-3AD203B41FA5}">
                      <a16:colId xmlns:a16="http://schemas.microsoft.com/office/drawing/2014/main" val="1318098506"/>
                    </a:ext>
                  </a:extLst>
                </a:gridCol>
              </a:tblGrid>
              <a:tr h="300624">
                <a:tc>
                  <a:txBody>
                    <a:bodyPr/>
                    <a:lstStyle/>
                    <a:p>
                      <a:r>
                        <a:rPr lang="es-CO" dirty="0"/>
                        <a:t>Tutoría</a:t>
                      </a:r>
                    </a:p>
                  </a:txBody>
                  <a:tcPr/>
                </a:tc>
                <a:tc>
                  <a:txBody>
                    <a:bodyPr/>
                    <a:lstStyle/>
                    <a:p>
                      <a:r>
                        <a:rPr lang="es-CO" dirty="0"/>
                        <a:t>Fecha Tutoría</a:t>
                      </a:r>
                    </a:p>
                  </a:txBody>
                  <a:tcPr/>
                </a:tc>
                <a:extLst>
                  <a:ext uri="{0D108BD9-81ED-4DB2-BD59-A6C34878D82A}">
                    <a16:rowId xmlns:a16="http://schemas.microsoft.com/office/drawing/2014/main" val="219839561"/>
                  </a:ext>
                </a:extLst>
              </a:tr>
              <a:tr h="370840">
                <a:tc>
                  <a:txBody>
                    <a:bodyPr/>
                    <a:lstStyle/>
                    <a:p>
                      <a:r>
                        <a:rPr lang="es-CO" dirty="0"/>
                        <a:t>Parcial Primer Corte</a:t>
                      </a:r>
                    </a:p>
                  </a:txBody>
                  <a:tcPr/>
                </a:tc>
                <a:tc>
                  <a:txBody>
                    <a:bodyPr/>
                    <a:lstStyle/>
                    <a:p>
                      <a:r>
                        <a:rPr lang="es-CO" dirty="0"/>
                        <a:t>Última Semana de Agosto – Virtual Grupal</a:t>
                      </a:r>
                    </a:p>
                  </a:txBody>
                  <a:tcPr/>
                </a:tc>
                <a:extLst>
                  <a:ext uri="{0D108BD9-81ED-4DB2-BD59-A6C34878D82A}">
                    <a16:rowId xmlns:a16="http://schemas.microsoft.com/office/drawing/2014/main" val="1102560491"/>
                  </a:ext>
                </a:extLst>
              </a:tr>
              <a:tr h="370840">
                <a:tc>
                  <a:txBody>
                    <a:bodyPr/>
                    <a:lstStyle/>
                    <a:p>
                      <a:r>
                        <a:rPr lang="es-CO" dirty="0"/>
                        <a:t>Parcial Segundo Corte</a:t>
                      </a:r>
                    </a:p>
                  </a:txBody>
                  <a:tcPr/>
                </a:tc>
                <a:tc>
                  <a:txBody>
                    <a:bodyPr/>
                    <a:lstStyle/>
                    <a:p>
                      <a:r>
                        <a:rPr lang="es-CO" dirty="0"/>
                        <a:t>Primera Semana de Octubre – Virtual Grupal</a:t>
                      </a:r>
                    </a:p>
                  </a:txBody>
                  <a:tcPr/>
                </a:tc>
                <a:extLst>
                  <a:ext uri="{0D108BD9-81ED-4DB2-BD59-A6C34878D82A}">
                    <a16:rowId xmlns:a16="http://schemas.microsoft.com/office/drawing/2014/main" val="1609675020"/>
                  </a:ext>
                </a:extLst>
              </a:tr>
              <a:tr h="370840">
                <a:tc>
                  <a:txBody>
                    <a:bodyPr/>
                    <a:lstStyle/>
                    <a:p>
                      <a:r>
                        <a:rPr lang="es-CO" dirty="0"/>
                        <a:t>Parcial Tercer Corte</a:t>
                      </a:r>
                    </a:p>
                  </a:txBody>
                  <a:tcPr/>
                </a:tc>
                <a:tc>
                  <a:txBody>
                    <a:bodyPr/>
                    <a:lstStyle/>
                    <a:p>
                      <a:r>
                        <a:rPr lang="es-CO" dirty="0"/>
                        <a:t>Tercer Semana de Noviembre – Virtual Grupal</a:t>
                      </a:r>
                    </a:p>
                  </a:txBody>
                  <a:tcPr/>
                </a:tc>
                <a:extLst>
                  <a:ext uri="{0D108BD9-81ED-4DB2-BD59-A6C34878D82A}">
                    <a16:rowId xmlns:a16="http://schemas.microsoft.com/office/drawing/2014/main" val="888766535"/>
                  </a:ext>
                </a:extLst>
              </a:tr>
            </a:tbl>
          </a:graphicData>
        </a:graphic>
      </p:graphicFrame>
      <p:sp>
        <p:nvSpPr>
          <p:cNvPr id="5" name="CuadroTexto 4">
            <a:extLst>
              <a:ext uri="{FF2B5EF4-FFF2-40B4-BE49-F238E27FC236}">
                <a16:creationId xmlns:a16="http://schemas.microsoft.com/office/drawing/2014/main" id="{99B760FE-C794-66D4-A316-42F9EBD92560}"/>
              </a:ext>
            </a:extLst>
          </p:cNvPr>
          <p:cNvSpPr txBox="1"/>
          <p:nvPr/>
        </p:nvSpPr>
        <p:spPr>
          <a:xfrm>
            <a:off x="1456962" y="5166804"/>
            <a:ext cx="9250662" cy="1200329"/>
          </a:xfrm>
          <a:prstGeom prst="rect">
            <a:avLst/>
          </a:prstGeom>
          <a:noFill/>
        </p:spPr>
        <p:txBody>
          <a:bodyPr wrap="square">
            <a:spAutoFit/>
          </a:bodyPr>
          <a:lstStyle/>
          <a:p>
            <a:pPr algn="just" rtl="0" fontAlgn="base"/>
            <a:r>
              <a:rPr lang="es-ES" sz="2400" dirty="0">
                <a:solidFill>
                  <a:srgbClr val="000000"/>
                </a:solidFill>
                <a:highlight>
                  <a:srgbClr val="FFFFFF"/>
                </a:highlight>
                <a:latin typeface="+mj-lt"/>
              </a:rPr>
              <a:t>En caso de requerir tutoría presencial individual o grupal, escribir al correo: </a:t>
            </a:r>
            <a:r>
              <a:rPr lang="es-ES" sz="2400" dirty="0">
                <a:solidFill>
                  <a:srgbClr val="000000"/>
                </a:solidFill>
                <a:highlight>
                  <a:srgbClr val="FFFFFF"/>
                </a:highlight>
                <a:latin typeface="+mj-lt"/>
                <a:hlinkClick r:id="rId2"/>
              </a:rPr>
              <a:t>jesus.gonzalez@corhuila.edu.co</a:t>
            </a:r>
            <a:r>
              <a:rPr lang="es-ES" sz="2400" dirty="0">
                <a:solidFill>
                  <a:srgbClr val="000000"/>
                </a:solidFill>
                <a:highlight>
                  <a:srgbClr val="FFFFFF"/>
                </a:highlight>
                <a:latin typeface="+mj-lt"/>
              </a:rPr>
              <a:t> – Sin correo solicitando no se realizará la tutoría. Horario según acuerdo pedagógico</a:t>
            </a:r>
          </a:p>
        </p:txBody>
      </p:sp>
    </p:spTree>
    <p:extLst>
      <p:ext uri="{BB962C8B-B14F-4D97-AF65-F5344CB8AC3E}">
        <p14:creationId xmlns:p14="http://schemas.microsoft.com/office/powerpoint/2010/main" val="2488631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C7033B3-7F62-4FA6-A164-5EFE2DDF5768}"/>
              </a:ext>
            </a:extLst>
          </p:cNvPr>
          <p:cNvSpPr txBox="1"/>
          <p:nvPr/>
        </p:nvSpPr>
        <p:spPr>
          <a:xfrm>
            <a:off x="3229336" y="229868"/>
            <a:ext cx="4143737" cy="769441"/>
          </a:xfrm>
          <a:prstGeom prst="rect">
            <a:avLst/>
          </a:prstGeom>
          <a:noFill/>
        </p:spPr>
        <p:txBody>
          <a:bodyPr wrap="square" rtlCol="0">
            <a:spAutoFit/>
          </a:bodyPr>
          <a:lstStyle/>
          <a:p>
            <a:pPr algn="ctr"/>
            <a:r>
              <a:rPr lang="es-CO" sz="2400" b="1"/>
              <a:t>Acerca del Profesor</a:t>
            </a:r>
          </a:p>
          <a:p>
            <a:pPr algn="ctr"/>
            <a:r>
              <a:rPr lang="es-CO" sz="2000" b="1">
                <a:solidFill>
                  <a:schemeClr val="accent1"/>
                </a:solidFill>
              </a:rPr>
              <a:t>About Professor</a:t>
            </a:r>
            <a:endParaRPr lang="es-CO" sz="2000" b="1" dirty="0">
              <a:solidFill>
                <a:schemeClr val="accent1"/>
              </a:solidFill>
            </a:endParaRPr>
          </a:p>
        </p:txBody>
      </p:sp>
      <p:sp>
        <p:nvSpPr>
          <p:cNvPr id="3" name="CuadroTexto 2">
            <a:extLst>
              <a:ext uri="{FF2B5EF4-FFF2-40B4-BE49-F238E27FC236}">
                <a16:creationId xmlns:a16="http://schemas.microsoft.com/office/drawing/2014/main" id="{B1CED8BF-46B5-6B52-66DA-CA642C2C5AF3}"/>
              </a:ext>
            </a:extLst>
          </p:cNvPr>
          <p:cNvSpPr txBox="1"/>
          <p:nvPr/>
        </p:nvSpPr>
        <p:spPr>
          <a:xfrm>
            <a:off x="4421530" y="1392009"/>
            <a:ext cx="7558268" cy="2554545"/>
          </a:xfrm>
          <a:prstGeom prst="rect">
            <a:avLst/>
          </a:prstGeom>
          <a:noFill/>
        </p:spPr>
        <p:txBody>
          <a:bodyPr wrap="square" rtlCol="0">
            <a:spAutoFit/>
          </a:bodyPr>
          <a:lstStyle/>
          <a:p>
            <a:r>
              <a:rPr lang="es-ES" sz="2000" dirty="0"/>
              <a:t>Desarrollador Full </a:t>
            </a:r>
            <a:r>
              <a:rPr lang="es-ES" sz="2000" dirty="0" err="1"/>
              <a:t>Stack</a:t>
            </a:r>
            <a:r>
              <a:rPr lang="es-ES" sz="2000" dirty="0"/>
              <a:t> con más de seis años de experiencia en Java, especializado en soluciones escalables con Spring </a:t>
            </a:r>
            <a:r>
              <a:rPr lang="es-ES" sz="2000" dirty="0" err="1"/>
              <a:t>Boot</a:t>
            </a:r>
            <a:r>
              <a:rPr lang="es-ES" sz="2000" dirty="0"/>
              <a:t> y </a:t>
            </a:r>
            <a:r>
              <a:rPr lang="es-ES" sz="2000" dirty="0" err="1"/>
              <a:t>js</a:t>
            </a:r>
            <a:r>
              <a:rPr lang="es-ES" sz="2000" dirty="0"/>
              <a:t>. Además, siete años de experiencia en la enseñanza y docencia de</a:t>
            </a:r>
          </a:p>
          <a:p>
            <a:r>
              <a:rPr lang="es-ES" sz="2000" dirty="0"/>
              <a:t>desarrollo de software, incluyendo liderazgo y trabajo en equipo.</a:t>
            </a:r>
          </a:p>
          <a:p>
            <a:endParaRPr lang="es-ES" sz="2000" dirty="0"/>
          </a:p>
          <a:p>
            <a:r>
              <a:rPr lang="es-ES" sz="2000" dirty="0"/>
              <a:t>Titulado en Ingeniería de Sistemas y Magíster en Gerenciade Sistemas de Información y Proyectos Tecnológicos, con Especialización en Gestión y Seguridad de Bases de Datos. </a:t>
            </a:r>
          </a:p>
        </p:txBody>
      </p:sp>
      <p:pic>
        <p:nvPicPr>
          <p:cNvPr id="7" name="Imagen 6" descr="Un hombre parado de frente&#10;&#10;Descripción generada automáticamente con confianza media">
            <a:extLst>
              <a:ext uri="{FF2B5EF4-FFF2-40B4-BE49-F238E27FC236}">
                <a16:creationId xmlns:a16="http://schemas.microsoft.com/office/drawing/2014/main" id="{5F9BD851-67BD-D7EB-B5AF-4B47D45E5E74}"/>
              </a:ext>
            </a:extLst>
          </p:cNvPr>
          <p:cNvPicPr>
            <a:picLocks noChangeAspect="1"/>
          </p:cNvPicPr>
          <p:nvPr/>
        </p:nvPicPr>
        <p:blipFill>
          <a:blip r:embed="rId2"/>
          <a:stretch>
            <a:fillRect/>
          </a:stretch>
        </p:blipFill>
        <p:spPr>
          <a:xfrm>
            <a:off x="1389920" y="1299892"/>
            <a:ext cx="2880328" cy="4431274"/>
          </a:xfrm>
          <a:prstGeom prst="rect">
            <a:avLst/>
          </a:prstGeom>
        </p:spPr>
      </p:pic>
    </p:spTree>
    <p:extLst>
      <p:ext uri="{BB962C8B-B14F-4D97-AF65-F5344CB8AC3E}">
        <p14:creationId xmlns:p14="http://schemas.microsoft.com/office/powerpoint/2010/main" val="203359080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443</TotalTime>
  <Words>696</Words>
  <Application>Microsoft Office PowerPoint</Application>
  <PresentationFormat>Personalizado</PresentationFormat>
  <Paragraphs>99</Paragraphs>
  <Slides>8</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8</vt:i4>
      </vt:variant>
    </vt:vector>
  </HeadingPairs>
  <TitlesOfParts>
    <vt:vector size="11" baseType="lpstr">
      <vt:lpstr>Arial</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Katherine Bello</dc:creator>
  <cp:lastModifiedBy>Jes�s Ariel Gonz�lez Bonilla</cp:lastModifiedBy>
  <cp:revision>120</cp:revision>
  <dcterms:created xsi:type="dcterms:W3CDTF">2020-08-21T13:03:05Z</dcterms:created>
  <dcterms:modified xsi:type="dcterms:W3CDTF">2024-08-08T23:23:04Z</dcterms:modified>
</cp:coreProperties>
</file>